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75061"/>
          <c:y val="0.205732"/>
          <c:w val="0.937494"/>
          <c:h val="0.673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ELETTRICITA': PUN €/MWh </c:v>
                </c:pt>
              </c:strCache>
            </c:strRef>
          </c:tx>
          <c:spPr>
            <a:solidFill>
              <a:schemeClr val="accent1">
                <a:lumOff val="-1357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618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ptCount val="12"/>
                <c:pt idx="0">
                  <c:v>60.700000</c:v>
                </c:pt>
                <c:pt idx="1">
                  <c:v>57.600000</c:v>
                </c:pt>
                <c:pt idx="2">
                  <c:v>60.400000</c:v>
                </c:pt>
                <c:pt idx="3">
                  <c:v>69.000000</c:v>
                </c:pt>
                <c:pt idx="4">
                  <c:v>69.900000</c:v>
                </c:pt>
                <c:pt idx="5">
                  <c:v>84.800000</c:v>
                </c:pt>
                <c:pt idx="6">
                  <c:v>102.600000</c:v>
                </c:pt>
                <c:pt idx="7">
                  <c:v>112.400000</c:v>
                </c:pt>
                <c:pt idx="8">
                  <c:v>158.600000</c:v>
                </c:pt>
                <c:pt idx="9">
                  <c:v>217.600000</c:v>
                </c:pt>
                <c:pt idx="10">
                  <c:v>225.900000</c:v>
                </c:pt>
                <c:pt idx="11">
                  <c:v>281.500000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GAS: PSV cent €/Smc</c:v>
                </c:pt>
              </c:strCache>
            </c:strRef>
          </c:tx>
          <c:spPr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618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ptCount val="12"/>
                <c:pt idx="0">
                  <c:v>21.300000</c:v>
                </c:pt>
                <c:pt idx="1">
                  <c:v>19.300000</c:v>
                </c:pt>
                <c:pt idx="2">
                  <c:v>19.500000</c:v>
                </c:pt>
                <c:pt idx="3">
                  <c:v>22.900000</c:v>
                </c:pt>
                <c:pt idx="4">
                  <c:v>27.000000</c:v>
                </c:pt>
                <c:pt idx="5">
                  <c:v>30.000000</c:v>
                </c:pt>
                <c:pt idx="6">
                  <c:v>37.800000</c:v>
                </c:pt>
                <c:pt idx="7">
                  <c:v>45.200000</c:v>
                </c:pt>
                <c:pt idx="8">
                  <c:v>66.600000</c:v>
                </c:pt>
                <c:pt idx="9">
                  <c:v>91.400000</c:v>
                </c:pt>
                <c:pt idx="10">
                  <c:v>86.100000</c:v>
                </c:pt>
                <c:pt idx="11">
                  <c:v>121.300000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4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60"/>
        <c:minorUnit val="3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33183"/>
          <c:y val="0"/>
          <c:w val="0.943934"/>
          <c:h val="0.098481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2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Attribuzione</a:t>
            </a:r>
          </a:p>
        </p:txBody>
      </p:sp>
      <p:sp>
        <p:nvSpPr>
          <p:cNvPr id="116" name="Corpo livello uno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iotola con frittelle al salmone, insalat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Pappardelle con burro al prezzemolo, nocciole tostate e scaglie di parmigian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Autore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24" name="Corpo livello uno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1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Pappardelle con burro al prezzemolo, nocciole tostate e scaglie di parmigian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Sottotitolo programm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programma</a:t>
            </a:r>
          </a:p>
        </p:txBody>
      </p:sp>
      <p:sp>
        <p:nvSpPr>
          <p:cNvPr id="90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imecom.it/borsa-gas" TargetMode="External"/><Relationship Id="rId3" Type="http://schemas.openxmlformats.org/officeDocument/2006/relationships/chart" Target="../charts/char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OGO-removebg.png" descr="LOGO-remove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2344" y="3269388"/>
            <a:ext cx="22159312" cy="7177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ource: www.simecom.it/borsa-gas"/>
          <p:cNvSpPr txBox="1"/>
          <p:nvPr/>
        </p:nvSpPr>
        <p:spPr>
          <a:xfrm>
            <a:off x="94357" y="13217844"/>
            <a:ext cx="263588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00">
                <a:solidFill>
                  <a:srgbClr val="33333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Source: </a:t>
            </a:r>
            <a:r>
              <a:rPr u="sng">
                <a:hlinkClick r:id="rId2" invalidUrl="" action="" tgtFrame="" tooltip="" history="1" highlightClick="0" endSnd="0"/>
              </a:rPr>
              <a:t>www.simecom.it/borsa-gas</a:t>
            </a:r>
          </a:p>
        </p:txBody>
      </p:sp>
      <p:graphicFrame>
        <p:nvGraphicFramePr>
          <p:cNvPr id="154" name="Istogramma 2D"/>
          <p:cNvGraphicFramePr/>
          <p:nvPr/>
        </p:nvGraphicFramePr>
        <p:xfrm>
          <a:off x="453867" y="3372209"/>
          <a:ext cx="22199652" cy="843833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55" name="PREZZI MENSILI ANNO 2021"/>
          <p:cNvSpPr txBox="1"/>
          <p:nvPr/>
        </p:nvSpPr>
        <p:spPr>
          <a:xfrm>
            <a:off x="9103385" y="1297847"/>
            <a:ext cx="6177230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PREZZI MENSILI ANNO 2021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a"/>
          <p:cNvSpPr/>
          <p:nvPr/>
        </p:nvSpPr>
        <p:spPr>
          <a:xfrm flipH="1" flipV="1">
            <a:off x="4653031" y="2230436"/>
            <a:ext cx="4496837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8" name="Linea"/>
          <p:cNvSpPr/>
          <p:nvPr/>
        </p:nvSpPr>
        <p:spPr>
          <a:xfrm>
            <a:off x="4640280" y="8632178"/>
            <a:ext cx="475918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9" name="FORNITORE ELETTRICITA’"/>
          <p:cNvSpPr txBox="1"/>
          <p:nvPr/>
        </p:nvSpPr>
        <p:spPr>
          <a:xfrm>
            <a:off x="4194358" y="4509571"/>
            <a:ext cx="425744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solidFill>
                  <a:srgbClr val="000000"/>
                </a:solidFill>
              </a:defRPr>
            </a:pPr>
            <a:r>
              <a:t>FORNITORE ELETTRICITA’</a:t>
            </a:r>
          </a:p>
        </p:txBody>
      </p:sp>
      <p:sp>
        <p:nvSpPr>
          <p:cNvPr id="160" name="FORNITORE GAS"/>
          <p:cNvSpPr txBox="1"/>
          <p:nvPr/>
        </p:nvSpPr>
        <p:spPr>
          <a:xfrm>
            <a:off x="4252933" y="7929117"/>
            <a:ext cx="299862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solidFill>
                  <a:srgbClr val="000000"/>
                </a:solidFill>
              </a:defRPr>
            </a:pPr>
            <a:r>
              <a:t>FORNITORE GAS</a:t>
            </a:r>
          </a:p>
        </p:txBody>
      </p:sp>
      <p:sp>
        <p:nvSpPr>
          <p:cNvPr id="161" name="Il sistema di monitoraggio AsyTrack ENERGY-METER raccoglie i consumi rilevati dai contatori della grande distribuzione e/o dall’eventuale produzione interna e li trasmette, in tempo reale, al software che li gestirà nella maniera più consona alle esigenz"/>
          <p:cNvSpPr txBox="1"/>
          <p:nvPr/>
        </p:nvSpPr>
        <p:spPr>
          <a:xfrm>
            <a:off x="951554" y="10474115"/>
            <a:ext cx="22480891" cy="191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Il sistema di monitoraggio AsyTrack ENERGY-METER raccoglie i consumi rilevati dai contatori della grande distribuzione e/o dall’eventuale produzione interna e li trasmette, in tempo reale, al software che li gestirà nella maniera più consona alle esigenze dell’azienda.</a:t>
            </a:r>
          </a:p>
        </p:txBody>
      </p:sp>
      <p:sp>
        <p:nvSpPr>
          <p:cNvPr id="162" name="Linea"/>
          <p:cNvSpPr/>
          <p:nvPr/>
        </p:nvSpPr>
        <p:spPr>
          <a:xfrm flipH="1">
            <a:off x="9533276" y="1878327"/>
            <a:ext cx="1" cy="6739057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3" name="Linea"/>
          <p:cNvSpPr/>
          <p:nvPr/>
        </p:nvSpPr>
        <p:spPr>
          <a:xfrm>
            <a:off x="9501526" y="5144546"/>
            <a:ext cx="1966873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4" name="Linea"/>
          <p:cNvSpPr/>
          <p:nvPr/>
        </p:nvSpPr>
        <p:spPr>
          <a:xfrm>
            <a:off x="4640280" y="5144546"/>
            <a:ext cx="475918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AUTOPRODUZIONE INTERNA"/>
          <p:cNvSpPr txBox="1"/>
          <p:nvPr/>
        </p:nvSpPr>
        <p:spPr>
          <a:xfrm>
            <a:off x="4758705" y="1090026"/>
            <a:ext cx="428548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AUTOPRODUZIONE INTERNA</a:t>
            </a:r>
          </a:p>
        </p:txBody>
      </p:sp>
      <p:sp>
        <p:nvSpPr>
          <p:cNvPr id="166" name="Linea"/>
          <p:cNvSpPr/>
          <p:nvPr/>
        </p:nvSpPr>
        <p:spPr>
          <a:xfrm flipV="1">
            <a:off x="12523768" y="2617411"/>
            <a:ext cx="3146139" cy="120464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7" name="Linea"/>
          <p:cNvSpPr/>
          <p:nvPr/>
        </p:nvSpPr>
        <p:spPr>
          <a:xfrm>
            <a:off x="12523277" y="6612845"/>
            <a:ext cx="3148160" cy="133442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8" name="Linea"/>
          <p:cNvSpPr/>
          <p:nvPr/>
        </p:nvSpPr>
        <p:spPr>
          <a:xfrm>
            <a:off x="13972241" y="5217658"/>
            <a:ext cx="2709317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9" name="LINEA 1"/>
          <p:cNvSpPr txBox="1"/>
          <p:nvPr/>
        </p:nvSpPr>
        <p:spPr>
          <a:xfrm>
            <a:off x="11581638" y="2989708"/>
            <a:ext cx="122072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LINEA 1</a:t>
            </a:r>
          </a:p>
        </p:txBody>
      </p:sp>
      <p:sp>
        <p:nvSpPr>
          <p:cNvPr id="170" name="LINEA 2"/>
          <p:cNvSpPr txBox="1"/>
          <p:nvPr/>
        </p:nvSpPr>
        <p:spPr>
          <a:xfrm>
            <a:off x="14090153" y="4509571"/>
            <a:ext cx="122072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LINEA 2</a:t>
            </a:r>
          </a:p>
        </p:txBody>
      </p:sp>
      <p:pic>
        <p:nvPicPr>
          <p:cNvPr id="171" name="red_flame.png" descr="red_flame.png"/>
          <p:cNvPicPr>
            <a:picLocks noChangeAspect="1"/>
          </p:cNvPicPr>
          <p:nvPr/>
        </p:nvPicPr>
        <p:blipFill>
          <a:blip r:embed="rId2">
            <a:extLst/>
          </a:blip>
          <a:srcRect l="10057" t="8797" r="10667" b="4528"/>
          <a:stretch>
            <a:fillRect/>
          </a:stretch>
        </p:blipFill>
        <p:spPr>
          <a:xfrm>
            <a:off x="22136412" y="4233615"/>
            <a:ext cx="1505408" cy="2022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96" h="21597" fill="norm" stroke="1" extrusionOk="0">
                <a:moveTo>
                  <a:pt x="8636" y="0"/>
                </a:moveTo>
                <a:cubicBezTo>
                  <a:pt x="8232" y="10"/>
                  <a:pt x="8192" y="216"/>
                  <a:pt x="8192" y="903"/>
                </a:cubicBezTo>
                <a:cubicBezTo>
                  <a:pt x="8192" y="2280"/>
                  <a:pt x="7443" y="3331"/>
                  <a:pt x="4210" y="6494"/>
                </a:cubicBezTo>
                <a:cubicBezTo>
                  <a:pt x="-446" y="11049"/>
                  <a:pt x="-1191" y="14140"/>
                  <a:pt x="1731" y="16752"/>
                </a:cubicBezTo>
                <a:cubicBezTo>
                  <a:pt x="2494" y="17434"/>
                  <a:pt x="6034" y="19094"/>
                  <a:pt x="6261" y="18876"/>
                </a:cubicBezTo>
                <a:cubicBezTo>
                  <a:pt x="6477" y="18668"/>
                  <a:pt x="9262" y="14078"/>
                  <a:pt x="9262" y="13929"/>
                </a:cubicBezTo>
                <a:cubicBezTo>
                  <a:pt x="9262" y="13828"/>
                  <a:pt x="8388" y="13742"/>
                  <a:pt x="7320" y="13742"/>
                </a:cubicBezTo>
                <a:cubicBezTo>
                  <a:pt x="6253" y="13742"/>
                  <a:pt x="5295" y="13630"/>
                  <a:pt x="5191" y="13492"/>
                </a:cubicBezTo>
                <a:cubicBezTo>
                  <a:pt x="5087" y="13355"/>
                  <a:pt x="5864" y="12303"/>
                  <a:pt x="6924" y="11153"/>
                </a:cubicBezTo>
                <a:cubicBezTo>
                  <a:pt x="7983" y="10002"/>
                  <a:pt x="9448" y="8097"/>
                  <a:pt x="10175" y="6918"/>
                </a:cubicBezTo>
                <a:cubicBezTo>
                  <a:pt x="10902" y="5739"/>
                  <a:pt x="11633" y="4845"/>
                  <a:pt x="11803" y="4930"/>
                </a:cubicBezTo>
                <a:cubicBezTo>
                  <a:pt x="12396" y="5227"/>
                  <a:pt x="12049" y="8135"/>
                  <a:pt x="11229" y="9745"/>
                </a:cubicBezTo>
                <a:cubicBezTo>
                  <a:pt x="11007" y="10182"/>
                  <a:pt x="11119" y="10208"/>
                  <a:pt x="12158" y="9966"/>
                </a:cubicBezTo>
                <a:cubicBezTo>
                  <a:pt x="12806" y="9815"/>
                  <a:pt x="13444" y="9788"/>
                  <a:pt x="13578" y="9906"/>
                </a:cubicBezTo>
                <a:cubicBezTo>
                  <a:pt x="14198" y="10451"/>
                  <a:pt x="10983" y="16788"/>
                  <a:pt x="8208" y="20495"/>
                </a:cubicBezTo>
                <a:lnTo>
                  <a:pt x="7383" y="21597"/>
                </a:lnTo>
                <a:lnTo>
                  <a:pt x="8411" y="21406"/>
                </a:lnTo>
                <a:cubicBezTo>
                  <a:pt x="10672" y="20989"/>
                  <a:pt x="13943" y="19523"/>
                  <a:pt x="15488" y="18231"/>
                </a:cubicBezTo>
                <a:cubicBezTo>
                  <a:pt x="18691" y="15555"/>
                  <a:pt x="20409" y="11195"/>
                  <a:pt x="19595" y="7808"/>
                </a:cubicBezTo>
                <a:cubicBezTo>
                  <a:pt x="18537" y="3402"/>
                  <a:pt x="15082" y="828"/>
                  <a:pt x="9173" y="47"/>
                </a:cubicBezTo>
                <a:cubicBezTo>
                  <a:pt x="8946" y="17"/>
                  <a:pt x="8770" y="-3"/>
                  <a:pt x="8636" y="0"/>
                </a:cubicBez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72" name="LINEA …"/>
          <p:cNvSpPr txBox="1"/>
          <p:nvPr/>
        </p:nvSpPr>
        <p:spPr>
          <a:xfrm>
            <a:off x="11513972" y="7043837"/>
            <a:ext cx="135605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LINEA …</a:t>
            </a:r>
          </a:p>
        </p:txBody>
      </p:sp>
      <p:sp>
        <p:nvSpPr>
          <p:cNvPr id="173" name="Linea"/>
          <p:cNvSpPr/>
          <p:nvPr/>
        </p:nvSpPr>
        <p:spPr>
          <a:xfrm>
            <a:off x="4885705" y="1946762"/>
            <a:ext cx="452233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4" name="Rettangolo arrotondato"/>
          <p:cNvSpPr/>
          <p:nvPr/>
        </p:nvSpPr>
        <p:spPr>
          <a:xfrm>
            <a:off x="10644602" y="709224"/>
            <a:ext cx="12419692" cy="9077263"/>
          </a:xfrm>
          <a:prstGeom prst="roundRect">
            <a:avLst>
              <a:gd name="adj" fmla="val 9975"/>
            </a:avLst>
          </a:prstGeom>
          <a:solidFill>
            <a:schemeClr val="accent4">
              <a:hueOff val="-476017"/>
              <a:lumOff val="-10042"/>
              <a:alpha val="39997"/>
            </a:schemeClr>
          </a:solidFill>
          <a:ln w="50800">
            <a:solidFill>
              <a:srgbClr val="000000">
                <a:alpha val="3999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5" name="burn.png" descr="bur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2793" y="7673328"/>
            <a:ext cx="1917701" cy="19177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6" name="light-bulb.png" descr="light-bul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2793" y="4185696"/>
            <a:ext cx="1917701" cy="19177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7" name="solar-panel.png" descr="solar-pane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2793" y="987912"/>
            <a:ext cx="1917701" cy="19177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8" name="factory-2.png" descr="factory-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32530" y="4289767"/>
            <a:ext cx="1916177" cy="191617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9" name="industrial-robot.png" descr="industrial-robo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185825" y="988674"/>
            <a:ext cx="1916178" cy="191617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0" name="conveyor-2.png" descr="conveyor-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185825" y="7191277"/>
            <a:ext cx="1916178" cy="191617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1" name="industrial-robot-2.png" descr="industrial-robot-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092392" y="4186458"/>
            <a:ext cx="1916177" cy="191617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whole" bldLvl="1" animBg="1" rev="0" advAuto="0" spid="1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n autonomia si potranno monitorare i vettori energetici (luce, gas, vapore, etc..) ed i livelli di potenza registrati da ciascun impianto.…"/>
          <p:cNvSpPr txBox="1"/>
          <p:nvPr/>
        </p:nvSpPr>
        <p:spPr>
          <a:xfrm>
            <a:off x="6841224" y="3838477"/>
            <a:ext cx="10440412" cy="862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4000">
                <a:solidFill>
                  <a:srgbClr val="000000"/>
                </a:solidFill>
              </a:defRPr>
            </a:pPr>
            <a:r>
              <a:t>In autonomia si potranno monitorare i vettori energetici (luce, gas, vapore, etc..) ed i livelli di potenza registrati da ciascun impianto.</a:t>
            </a:r>
          </a:p>
          <a:p>
            <a:pPr lvl="1" algn="l">
              <a:defRPr sz="4000">
                <a:solidFill>
                  <a:srgbClr val="000000"/>
                </a:solidFill>
              </a:defRPr>
            </a:pPr>
            <a:r>
              <a:t>Ciò consentirà di valutarne l’efficenza, eseguire rapidi confronti tra periodi temporali differenti e sperimentare gli effetti di azioni collettive applicate sui macchinari stessi per ottimizzarne la resa.</a:t>
            </a:r>
          </a:p>
          <a:p>
            <a:pPr lvl="1" algn="l">
              <a:defRPr sz="4000">
                <a:solidFill>
                  <a:srgbClr val="000000"/>
                </a:solidFill>
              </a:defRPr>
            </a:pPr>
          </a:p>
          <a:p>
            <a:pPr lvl="1" algn="l">
              <a:defRPr sz="4000">
                <a:solidFill>
                  <a:srgbClr val="000000"/>
                </a:solidFill>
              </a:defRPr>
            </a:pPr>
            <a:r>
              <a:t>Il nostro sistema </a:t>
            </a:r>
            <a:r>
              <a:rPr u="sng"/>
              <a:t>si integra con eventuali software già presenti</a:t>
            </a:r>
            <a:r>
              <a:t> ed assicura la piena fruibilità Cloud del contenuto associato.</a:t>
            </a:r>
          </a:p>
        </p:txBody>
      </p:sp>
      <p:pic>
        <p:nvPicPr>
          <p:cNvPr id="184" name="red_flame.png" descr="red_flame.png"/>
          <p:cNvPicPr>
            <a:picLocks noChangeAspect="1"/>
          </p:cNvPicPr>
          <p:nvPr/>
        </p:nvPicPr>
        <p:blipFill>
          <a:blip r:embed="rId2">
            <a:extLst/>
          </a:blip>
          <a:srcRect l="10057" t="8797" r="10667" b="4528"/>
          <a:stretch>
            <a:fillRect/>
          </a:stretch>
        </p:blipFill>
        <p:spPr>
          <a:xfrm>
            <a:off x="11308725" y="1293104"/>
            <a:ext cx="1505408" cy="2022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96" h="21597" fill="norm" stroke="1" extrusionOk="0">
                <a:moveTo>
                  <a:pt x="8636" y="0"/>
                </a:moveTo>
                <a:cubicBezTo>
                  <a:pt x="8232" y="10"/>
                  <a:pt x="8192" y="216"/>
                  <a:pt x="8192" y="903"/>
                </a:cubicBezTo>
                <a:cubicBezTo>
                  <a:pt x="8192" y="2280"/>
                  <a:pt x="7443" y="3331"/>
                  <a:pt x="4210" y="6494"/>
                </a:cubicBezTo>
                <a:cubicBezTo>
                  <a:pt x="-446" y="11049"/>
                  <a:pt x="-1191" y="14140"/>
                  <a:pt x="1731" y="16752"/>
                </a:cubicBezTo>
                <a:cubicBezTo>
                  <a:pt x="2494" y="17434"/>
                  <a:pt x="6034" y="19094"/>
                  <a:pt x="6261" y="18876"/>
                </a:cubicBezTo>
                <a:cubicBezTo>
                  <a:pt x="6477" y="18668"/>
                  <a:pt x="9262" y="14078"/>
                  <a:pt x="9262" y="13929"/>
                </a:cubicBezTo>
                <a:cubicBezTo>
                  <a:pt x="9262" y="13828"/>
                  <a:pt x="8388" y="13742"/>
                  <a:pt x="7320" y="13742"/>
                </a:cubicBezTo>
                <a:cubicBezTo>
                  <a:pt x="6253" y="13742"/>
                  <a:pt x="5295" y="13630"/>
                  <a:pt x="5191" y="13492"/>
                </a:cubicBezTo>
                <a:cubicBezTo>
                  <a:pt x="5087" y="13355"/>
                  <a:pt x="5864" y="12303"/>
                  <a:pt x="6924" y="11153"/>
                </a:cubicBezTo>
                <a:cubicBezTo>
                  <a:pt x="7983" y="10002"/>
                  <a:pt x="9448" y="8097"/>
                  <a:pt x="10175" y="6918"/>
                </a:cubicBezTo>
                <a:cubicBezTo>
                  <a:pt x="10902" y="5739"/>
                  <a:pt x="11633" y="4845"/>
                  <a:pt x="11803" y="4930"/>
                </a:cubicBezTo>
                <a:cubicBezTo>
                  <a:pt x="12396" y="5227"/>
                  <a:pt x="12049" y="8135"/>
                  <a:pt x="11229" y="9745"/>
                </a:cubicBezTo>
                <a:cubicBezTo>
                  <a:pt x="11007" y="10182"/>
                  <a:pt x="11119" y="10208"/>
                  <a:pt x="12158" y="9966"/>
                </a:cubicBezTo>
                <a:cubicBezTo>
                  <a:pt x="12806" y="9815"/>
                  <a:pt x="13444" y="9788"/>
                  <a:pt x="13578" y="9906"/>
                </a:cubicBezTo>
                <a:cubicBezTo>
                  <a:pt x="14198" y="10451"/>
                  <a:pt x="10983" y="16788"/>
                  <a:pt x="8208" y="20495"/>
                </a:cubicBezTo>
                <a:lnTo>
                  <a:pt x="7383" y="21597"/>
                </a:lnTo>
                <a:lnTo>
                  <a:pt x="8411" y="21406"/>
                </a:lnTo>
                <a:cubicBezTo>
                  <a:pt x="10672" y="20989"/>
                  <a:pt x="13943" y="19523"/>
                  <a:pt x="15488" y="18231"/>
                </a:cubicBezTo>
                <a:cubicBezTo>
                  <a:pt x="18691" y="15555"/>
                  <a:pt x="20409" y="11195"/>
                  <a:pt x="19595" y="7808"/>
                </a:cubicBezTo>
                <a:cubicBezTo>
                  <a:pt x="18537" y="3402"/>
                  <a:pt x="15082" y="828"/>
                  <a:pt x="9173" y="47"/>
                </a:cubicBezTo>
                <a:cubicBezTo>
                  <a:pt x="8946" y="17"/>
                  <a:pt x="8770" y="-3"/>
                  <a:pt x="8636" y="0"/>
                </a:cubicBez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85" name="Testo"/>
          <p:cNvSpPr txBox="1"/>
          <p:nvPr/>
        </p:nvSpPr>
        <p:spPr>
          <a:xfrm>
            <a:off x="20221860" y="5880989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6" name="Testo"/>
          <p:cNvSpPr txBox="1"/>
          <p:nvPr/>
        </p:nvSpPr>
        <p:spPr>
          <a:xfrm>
            <a:off x="2645680" y="5125097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7" name="json_logo.png" descr="json_logo.png"/>
          <p:cNvPicPr>
            <a:picLocks noChangeAspect="1"/>
          </p:cNvPicPr>
          <p:nvPr/>
        </p:nvPicPr>
        <p:blipFill>
          <a:blip r:embed="rId3">
            <a:extLst/>
          </a:blip>
          <a:srcRect l="3264" t="5695" r="3506" b="6040"/>
          <a:stretch>
            <a:fillRect/>
          </a:stretch>
        </p:blipFill>
        <p:spPr>
          <a:xfrm>
            <a:off x="1096275" y="11313050"/>
            <a:ext cx="2990070" cy="1122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314" fill="norm" stroke="1" extrusionOk="0">
                <a:moveTo>
                  <a:pt x="1625" y="0"/>
                </a:moveTo>
                <a:cubicBezTo>
                  <a:pt x="1078" y="0"/>
                  <a:pt x="781" y="326"/>
                  <a:pt x="633" y="1085"/>
                </a:cubicBezTo>
                <a:cubicBezTo>
                  <a:pt x="533" y="1605"/>
                  <a:pt x="522" y="1991"/>
                  <a:pt x="522" y="4507"/>
                </a:cubicBezTo>
                <a:cubicBezTo>
                  <a:pt x="522" y="7730"/>
                  <a:pt x="473" y="8310"/>
                  <a:pt x="175" y="8607"/>
                </a:cubicBezTo>
                <a:cubicBezTo>
                  <a:pt x="25" y="8756"/>
                  <a:pt x="-2" y="8860"/>
                  <a:pt x="0" y="9323"/>
                </a:cubicBezTo>
                <a:cubicBezTo>
                  <a:pt x="2" y="9760"/>
                  <a:pt x="39" y="9919"/>
                  <a:pt x="189" y="10167"/>
                </a:cubicBezTo>
                <a:cubicBezTo>
                  <a:pt x="498" y="10678"/>
                  <a:pt x="521" y="10951"/>
                  <a:pt x="522" y="14184"/>
                </a:cubicBezTo>
                <a:cubicBezTo>
                  <a:pt x="523" y="17284"/>
                  <a:pt x="557" y="17826"/>
                  <a:pt x="797" y="18389"/>
                </a:cubicBezTo>
                <a:cubicBezTo>
                  <a:pt x="862" y="18541"/>
                  <a:pt x="989" y="18724"/>
                  <a:pt x="1081" y="18796"/>
                </a:cubicBezTo>
                <a:cubicBezTo>
                  <a:pt x="1172" y="18868"/>
                  <a:pt x="1424" y="18932"/>
                  <a:pt x="1640" y="18939"/>
                </a:cubicBezTo>
                <a:lnTo>
                  <a:pt x="2030" y="18955"/>
                </a:lnTo>
                <a:lnTo>
                  <a:pt x="2030" y="18276"/>
                </a:lnTo>
                <a:cubicBezTo>
                  <a:pt x="2030" y="17624"/>
                  <a:pt x="2023" y="17591"/>
                  <a:pt x="1843" y="17545"/>
                </a:cubicBezTo>
                <a:cubicBezTo>
                  <a:pt x="1543" y="17469"/>
                  <a:pt x="1509" y="17114"/>
                  <a:pt x="1508" y="13958"/>
                </a:cubicBezTo>
                <a:cubicBezTo>
                  <a:pt x="1507" y="12376"/>
                  <a:pt x="1483" y="10992"/>
                  <a:pt x="1448" y="10747"/>
                </a:cubicBezTo>
                <a:cubicBezTo>
                  <a:pt x="1414" y="10511"/>
                  <a:pt x="1304" y="10101"/>
                  <a:pt x="1207" y="9835"/>
                </a:cubicBezTo>
                <a:cubicBezTo>
                  <a:pt x="1030" y="9354"/>
                  <a:pt x="1033" y="9348"/>
                  <a:pt x="1158" y="9172"/>
                </a:cubicBezTo>
                <a:cubicBezTo>
                  <a:pt x="1227" y="9075"/>
                  <a:pt x="1331" y="8784"/>
                  <a:pt x="1393" y="8516"/>
                </a:cubicBezTo>
                <a:cubicBezTo>
                  <a:pt x="1494" y="8082"/>
                  <a:pt x="1508" y="7707"/>
                  <a:pt x="1514" y="5117"/>
                </a:cubicBezTo>
                <a:cubicBezTo>
                  <a:pt x="1517" y="3520"/>
                  <a:pt x="1537" y="2042"/>
                  <a:pt x="1559" y="1831"/>
                </a:cubicBezTo>
                <a:cubicBezTo>
                  <a:pt x="1592" y="1525"/>
                  <a:pt x="1642" y="1440"/>
                  <a:pt x="1815" y="1402"/>
                </a:cubicBezTo>
                <a:cubicBezTo>
                  <a:pt x="2028" y="1355"/>
                  <a:pt x="2030" y="1351"/>
                  <a:pt x="2030" y="678"/>
                </a:cubicBezTo>
                <a:lnTo>
                  <a:pt x="2030" y="0"/>
                </a:lnTo>
                <a:lnTo>
                  <a:pt x="1625" y="0"/>
                </a:lnTo>
                <a:close/>
                <a:moveTo>
                  <a:pt x="19565" y="0"/>
                </a:moveTo>
                <a:lnTo>
                  <a:pt x="19565" y="686"/>
                </a:lnTo>
                <a:cubicBezTo>
                  <a:pt x="19565" y="1365"/>
                  <a:pt x="19570" y="1372"/>
                  <a:pt x="19763" y="1372"/>
                </a:cubicBezTo>
                <a:cubicBezTo>
                  <a:pt x="19871" y="1372"/>
                  <a:pt x="19983" y="1463"/>
                  <a:pt x="20016" y="1568"/>
                </a:cubicBezTo>
                <a:cubicBezTo>
                  <a:pt x="20048" y="1675"/>
                  <a:pt x="20085" y="3099"/>
                  <a:pt x="20099" y="4816"/>
                </a:cubicBezTo>
                <a:cubicBezTo>
                  <a:pt x="20125" y="8041"/>
                  <a:pt x="20141" y="8257"/>
                  <a:pt x="20425" y="9059"/>
                </a:cubicBezTo>
                <a:lnTo>
                  <a:pt x="20577" y="9489"/>
                </a:lnTo>
                <a:lnTo>
                  <a:pt x="20425" y="9828"/>
                </a:lnTo>
                <a:cubicBezTo>
                  <a:pt x="20151" y="10436"/>
                  <a:pt x="20127" y="10733"/>
                  <a:pt x="20099" y="14056"/>
                </a:cubicBezTo>
                <a:cubicBezTo>
                  <a:pt x="20084" y="15808"/>
                  <a:pt x="20048" y="17280"/>
                  <a:pt x="20016" y="17387"/>
                </a:cubicBezTo>
                <a:cubicBezTo>
                  <a:pt x="19984" y="17492"/>
                  <a:pt x="19871" y="17575"/>
                  <a:pt x="19763" y="17575"/>
                </a:cubicBezTo>
                <a:cubicBezTo>
                  <a:pt x="19569" y="17575"/>
                  <a:pt x="19565" y="17583"/>
                  <a:pt x="19565" y="18284"/>
                </a:cubicBezTo>
                <a:lnTo>
                  <a:pt x="19565" y="18985"/>
                </a:lnTo>
                <a:lnTo>
                  <a:pt x="20081" y="18924"/>
                </a:lnTo>
                <a:cubicBezTo>
                  <a:pt x="20527" y="18868"/>
                  <a:pt x="20627" y="18801"/>
                  <a:pt x="20798" y="18457"/>
                </a:cubicBezTo>
                <a:cubicBezTo>
                  <a:pt x="21089" y="17873"/>
                  <a:pt x="21134" y="17279"/>
                  <a:pt x="21134" y="14018"/>
                </a:cubicBezTo>
                <a:cubicBezTo>
                  <a:pt x="21134" y="11190"/>
                  <a:pt x="21133" y="11178"/>
                  <a:pt x="21283" y="10710"/>
                </a:cubicBezTo>
                <a:cubicBezTo>
                  <a:pt x="21365" y="10451"/>
                  <a:pt x="21470" y="10242"/>
                  <a:pt x="21515" y="10242"/>
                </a:cubicBezTo>
                <a:cubicBezTo>
                  <a:pt x="21573" y="10242"/>
                  <a:pt x="21598" y="10047"/>
                  <a:pt x="21598" y="9556"/>
                </a:cubicBezTo>
                <a:cubicBezTo>
                  <a:pt x="21598" y="9087"/>
                  <a:pt x="21573" y="8863"/>
                  <a:pt x="21521" y="8863"/>
                </a:cubicBezTo>
                <a:cubicBezTo>
                  <a:pt x="21478" y="8863"/>
                  <a:pt x="21380" y="8688"/>
                  <a:pt x="21303" y="8471"/>
                </a:cubicBezTo>
                <a:cubicBezTo>
                  <a:pt x="21165" y="8086"/>
                  <a:pt x="21162" y="8003"/>
                  <a:pt x="21134" y="4839"/>
                </a:cubicBezTo>
                <a:cubicBezTo>
                  <a:pt x="21109" y="2115"/>
                  <a:pt x="21088" y="1520"/>
                  <a:pt x="20999" y="1048"/>
                </a:cubicBezTo>
                <a:cubicBezTo>
                  <a:pt x="20859" y="305"/>
                  <a:pt x="20568" y="0"/>
                  <a:pt x="19998" y="0"/>
                </a:cubicBezTo>
                <a:lnTo>
                  <a:pt x="19565" y="0"/>
                </a:lnTo>
                <a:close/>
                <a:moveTo>
                  <a:pt x="12138" y="2992"/>
                </a:moveTo>
                <a:cubicBezTo>
                  <a:pt x="11820" y="2993"/>
                  <a:pt x="11505" y="3114"/>
                  <a:pt x="11298" y="3361"/>
                </a:cubicBezTo>
                <a:cubicBezTo>
                  <a:pt x="10728" y="4042"/>
                  <a:pt x="10305" y="5610"/>
                  <a:pt x="10157" y="7597"/>
                </a:cubicBezTo>
                <a:cubicBezTo>
                  <a:pt x="10066" y="8811"/>
                  <a:pt x="10113" y="10980"/>
                  <a:pt x="10251" y="12074"/>
                </a:cubicBezTo>
                <a:cubicBezTo>
                  <a:pt x="10502" y="14055"/>
                  <a:pt x="11001" y="15408"/>
                  <a:pt x="11610" y="15759"/>
                </a:cubicBezTo>
                <a:cubicBezTo>
                  <a:pt x="12001" y="15984"/>
                  <a:pt x="12739" y="15792"/>
                  <a:pt x="13044" y="15382"/>
                </a:cubicBezTo>
                <a:cubicBezTo>
                  <a:pt x="13757" y="14422"/>
                  <a:pt x="14165" y="12243"/>
                  <a:pt x="14165" y="9391"/>
                </a:cubicBezTo>
                <a:cubicBezTo>
                  <a:pt x="14165" y="6561"/>
                  <a:pt x="13700" y="4170"/>
                  <a:pt x="12989" y="3354"/>
                </a:cubicBezTo>
                <a:cubicBezTo>
                  <a:pt x="12775" y="3108"/>
                  <a:pt x="12455" y="2991"/>
                  <a:pt x="12138" y="2992"/>
                </a:cubicBezTo>
                <a:close/>
                <a:moveTo>
                  <a:pt x="7634" y="3022"/>
                </a:moveTo>
                <a:cubicBezTo>
                  <a:pt x="6973" y="3028"/>
                  <a:pt x="6645" y="3316"/>
                  <a:pt x="6321" y="4168"/>
                </a:cubicBezTo>
                <a:cubicBezTo>
                  <a:pt x="5796" y="5550"/>
                  <a:pt x="5760" y="8211"/>
                  <a:pt x="6249" y="9345"/>
                </a:cubicBezTo>
                <a:cubicBezTo>
                  <a:pt x="6456" y="9824"/>
                  <a:pt x="6882" y="10291"/>
                  <a:pt x="7517" y="10732"/>
                </a:cubicBezTo>
                <a:cubicBezTo>
                  <a:pt x="7902" y="11001"/>
                  <a:pt x="8209" y="11306"/>
                  <a:pt x="8288" y="11501"/>
                </a:cubicBezTo>
                <a:cubicBezTo>
                  <a:pt x="8483" y="11985"/>
                  <a:pt x="8457" y="12565"/>
                  <a:pt x="8213" y="13129"/>
                </a:cubicBezTo>
                <a:cubicBezTo>
                  <a:pt x="8036" y="13538"/>
                  <a:pt x="7961" y="13604"/>
                  <a:pt x="7683" y="13604"/>
                </a:cubicBezTo>
                <a:cubicBezTo>
                  <a:pt x="7208" y="13604"/>
                  <a:pt x="6941" y="13207"/>
                  <a:pt x="6702" y="12149"/>
                </a:cubicBezTo>
                <a:cubicBezTo>
                  <a:pt x="6645" y="11896"/>
                  <a:pt x="6618" y="11893"/>
                  <a:pt x="6152" y="12141"/>
                </a:cubicBezTo>
                <a:cubicBezTo>
                  <a:pt x="5882" y="12286"/>
                  <a:pt x="5652" y="12423"/>
                  <a:pt x="5642" y="12450"/>
                </a:cubicBezTo>
                <a:cubicBezTo>
                  <a:pt x="5631" y="12478"/>
                  <a:pt x="5680" y="12850"/>
                  <a:pt x="5751" y="13280"/>
                </a:cubicBezTo>
                <a:cubicBezTo>
                  <a:pt x="5939" y="14433"/>
                  <a:pt x="6392" y="15365"/>
                  <a:pt x="6949" y="15736"/>
                </a:cubicBezTo>
                <a:cubicBezTo>
                  <a:pt x="7069" y="15817"/>
                  <a:pt x="7426" y="15859"/>
                  <a:pt x="7740" y="15827"/>
                </a:cubicBezTo>
                <a:cubicBezTo>
                  <a:pt x="8240" y="15776"/>
                  <a:pt x="8358" y="15709"/>
                  <a:pt x="8686" y="15284"/>
                </a:cubicBezTo>
                <a:cubicBezTo>
                  <a:pt x="9344" y="14432"/>
                  <a:pt x="9652" y="12797"/>
                  <a:pt x="9509" y="10890"/>
                </a:cubicBezTo>
                <a:cubicBezTo>
                  <a:pt x="9386" y="9252"/>
                  <a:pt x="8935" y="8415"/>
                  <a:pt x="7855" y="7808"/>
                </a:cubicBezTo>
                <a:cubicBezTo>
                  <a:pt x="7324" y="7509"/>
                  <a:pt x="7102" y="7198"/>
                  <a:pt x="7021" y="6632"/>
                </a:cubicBezTo>
                <a:cubicBezTo>
                  <a:pt x="6908" y="5851"/>
                  <a:pt x="7186" y="5199"/>
                  <a:pt x="7631" y="5200"/>
                </a:cubicBezTo>
                <a:cubicBezTo>
                  <a:pt x="7970" y="5201"/>
                  <a:pt x="8259" y="5590"/>
                  <a:pt x="8402" y="6248"/>
                </a:cubicBezTo>
                <a:lnTo>
                  <a:pt x="8497" y="6677"/>
                </a:lnTo>
                <a:lnTo>
                  <a:pt x="8936" y="6293"/>
                </a:lnTo>
                <a:cubicBezTo>
                  <a:pt x="9177" y="6080"/>
                  <a:pt x="9387" y="5882"/>
                  <a:pt x="9400" y="5856"/>
                </a:cubicBezTo>
                <a:cubicBezTo>
                  <a:pt x="9469" y="5718"/>
                  <a:pt x="9176" y="4492"/>
                  <a:pt x="8973" y="4062"/>
                </a:cubicBezTo>
                <a:cubicBezTo>
                  <a:pt x="8586" y="3246"/>
                  <a:pt x="8292" y="3016"/>
                  <a:pt x="7634" y="3022"/>
                </a:cubicBezTo>
                <a:close/>
                <a:moveTo>
                  <a:pt x="14921" y="3045"/>
                </a:moveTo>
                <a:lnTo>
                  <a:pt x="14921" y="9391"/>
                </a:lnTo>
                <a:lnTo>
                  <a:pt x="14921" y="15744"/>
                </a:lnTo>
                <a:lnTo>
                  <a:pt x="15357" y="15744"/>
                </a:lnTo>
                <a:lnTo>
                  <a:pt x="15793" y="15744"/>
                </a:lnTo>
                <a:lnTo>
                  <a:pt x="15793" y="11780"/>
                </a:lnTo>
                <a:cubicBezTo>
                  <a:pt x="15793" y="9599"/>
                  <a:pt x="15814" y="7771"/>
                  <a:pt x="15842" y="7725"/>
                </a:cubicBezTo>
                <a:cubicBezTo>
                  <a:pt x="15870" y="7679"/>
                  <a:pt x="16162" y="8865"/>
                  <a:pt x="16489" y="10355"/>
                </a:cubicBezTo>
                <a:cubicBezTo>
                  <a:pt x="16817" y="11846"/>
                  <a:pt x="17156" y="13376"/>
                  <a:pt x="17243" y="13754"/>
                </a:cubicBezTo>
                <a:cubicBezTo>
                  <a:pt x="17331" y="14133"/>
                  <a:pt x="17462" y="14739"/>
                  <a:pt x="17536" y="15096"/>
                </a:cubicBezTo>
                <a:lnTo>
                  <a:pt x="17671" y="15744"/>
                </a:lnTo>
                <a:lnTo>
                  <a:pt x="18152" y="15744"/>
                </a:lnTo>
                <a:lnTo>
                  <a:pt x="18637" y="15744"/>
                </a:lnTo>
                <a:lnTo>
                  <a:pt x="18637" y="9398"/>
                </a:lnTo>
                <a:lnTo>
                  <a:pt x="18637" y="3052"/>
                </a:lnTo>
                <a:lnTo>
                  <a:pt x="18201" y="3052"/>
                </a:lnTo>
                <a:lnTo>
                  <a:pt x="17768" y="3052"/>
                </a:lnTo>
                <a:lnTo>
                  <a:pt x="17754" y="6459"/>
                </a:lnTo>
                <a:cubicBezTo>
                  <a:pt x="17744" y="8628"/>
                  <a:pt x="17713" y="9844"/>
                  <a:pt x="17676" y="9820"/>
                </a:cubicBezTo>
                <a:cubicBezTo>
                  <a:pt x="17644" y="9800"/>
                  <a:pt x="17289" y="8288"/>
                  <a:pt x="16885" y="6459"/>
                </a:cubicBezTo>
                <a:lnTo>
                  <a:pt x="16154" y="3135"/>
                </a:lnTo>
                <a:lnTo>
                  <a:pt x="15538" y="3090"/>
                </a:lnTo>
                <a:lnTo>
                  <a:pt x="14921" y="3045"/>
                </a:lnTo>
                <a:close/>
                <a:moveTo>
                  <a:pt x="4062" y="3052"/>
                </a:moveTo>
                <a:lnTo>
                  <a:pt x="4062" y="7808"/>
                </a:lnTo>
                <a:lnTo>
                  <a:pt x="4062" y="12556"/>
                </a:lnTo>
                <a:lnTo>
                  <a:pt x="3884" y="13023"/>
                </a:lnTo>
                <a:cubicBezTo>
                  <a:pt x="3718" y="13462"/>
                  <a:pt x="3689" y="13482"/>
                  <a:pt x="3334" y="13423"/>
                </a:cubicBezTo>
                <a:lnTo>
                  <a:pt x="2958" y="13362"/>
                </a:lnTo>
                <a:lnTo>
                  <a:pt x="2958" y="14538"/>
                </a:lnTo>
                <a:cubicBezTo>
                  <a:pt x="2958" y="15707"/>
                  <a:pt x="2961" y="15724"/>
                  <a:pt x="3119" y="15797"/>
                </a:cubicBezTo>
                <a:cubicBezTo>
                  <a:pt x="3207" y="15837"/>
                  <a:pt x="3522" y="15848"/>
                  <a:pt x="3818" y="15819"/>
                </a:cubicBezTo>
                <a:cubicBezTo>
                  <a:pt x="4520" y="15752"/>
                  <a:pt x="4816" y="15343"/>
                  <a:pt x="5025" y="14161"/>
                </a:cubicBezTo>
                <a:cubicBezTo>
                  <a:pt x="5164" y="13379"/>
                  <a:pt x="5165" y="13338"/>
                  <a:pt x="5166" y="8215"/>
                </a:cubicBezTo>
                <a:lnTo>
                  <a:pt x="5166" y="3052"/>
                </a:lnTo>
                <a:lnTo>
                  <a:pt x="4613" y="3052"/>
                </a:lnTo>
                <a:lnTo>
                  <a:pt x="4062" y="3052"/>
                </a:lnTo>
                <a:close/>
                <a:moveTo>
                  <a:pt x="12089" y="5389"/>
                </a:moveTo>
                <a:cubicBezTo>
                  <a:pt x="12453" y="5310"/>
                  <a:pt x="12642" y="5619"/>
                  <a:pt x="12843" y="6625"/>
                </a:cubicBezTo>
                <a:cubicBezTo>
                  <a:pt x="12947" y="7145"/>
                  <a:pt x="12973" y="7585"/>
                  <a:pt x="12992" y="9051"/>
                </a:cubicBezTo>
                <a:cubicBezTo>
                  <a:pt x="13019" y="11179"/>
                  <a:pt x="12925" y="12234"/>
                  <a:pt x="12637" y="12963"/>
                </a:cubicBezTo>
                <a:cubicBezTo>
                  <a:pt x="12232" y="13984"/>
                  <a:pt x="11715" y="13640"/>
                  <a:pt x="11418" y="12149"/>
                </a:cubicBezTo>
                <a:cubicBezTo>
                  <a:pt x="11313" y="11622"/>
                  <a:pt x="11297" y="11268"/>
                  <a:pt x="11295" y="9556"/>
                </a:cubicBezTo>
                <a:cubicBezTo>
                  <a:pt x="11291" y="6539"/>
                  <a:pt x="11484" y="5519"/>
                  <a:pt x="12089" y="5389"/>
                </a:cubicBezTo>
                <a:close/>
                <a:moveTo>
                  <a:pt x="6037" y="18487"/>
                </a:moveTo>
                <a:cubicBezTo>
                  <a:pt x="5918" y="18485"/>
                  <a:pt x="5806" y="18569"/>
                  <a:pt x="5782" y="18736"/>
                </a:cubicBezTo>
                <a:cubicBezTo>
                  <a:pt x="5719" y="19171"/>
                  <a:pt x="5745" y="19529"/>
                  <a:pt x="5848" y="19633"/>
                </a:cubicBezTo>
                <a:cubicBezTo>
                  <a:pt x="5939" y="19725"/>
                  <a:pt x="5935" y="19761"/>
                  <a:pt x="5814" y="20002"/>
                </a:cubicBezTo>
                <a:cubicBezTo>
                  <a:pt x="5674" y="20279"/>
                  <a:pt x="5704" y="20466"/>
                  <a:pt x="5920" y="20673"/>
                </a:cubicBezTo>
                <a:cubicBezTo>
                  <a:pt x="6025" y="20774"/>
                  <a:pt x="6200" y="20669"/>
                  <a:pt x="6355" y="20409"/>
                </a:cubicBezTo>
                <a:cubicBezTo>
                  <a:pt x="6452" y="20248"/>
                  <a:pt x="6494" y="20263"/>
                  <a:pt x="6619" y="20507"/>
                </a:cubicBezTo>
                <a:cubicBezTo>
                  <a:pt x="6740" y="20742"/>
                  <a:pt x="6800" y="20769"/>
                  <a:pt x="6926" y="20643"/>
                </a:cubicBezTo>
                <a:cubicBezTo>
                  <a:pt x="7012" y="20557"/>
                  <a:pt x="7081" y="20387"/>
                  <a:pt x="7081" y="20258"/>
                </a:cubicBezTo>
                <a:cubicBezTo>
                  <a:pt x="7081" y="19980"/>
                  <a:pt x="6957" y="19949"/>
                  <a:pt x="6860" y="20206"/>
                </a:cubicBezTo>
                <a:cubicBezTo>
                  <a:pt x="6806" y="20348"/>
                  <a:pt x="6775" y="20344"/>
                  <a:pt x="6720" y="20198"/>
                </a:cubicBezTo>
                <a:cubicBezTo>
                  <a:pt x="6607" y="19902"/>
                  <a:pt x="6742" y="19475"/>
                  <a:pt x="6929" y="19535"/>
                </a:cubicBezTo>
                <a:cubicBezTo>
                  <a:pt x="7108" y="19592"/>
                  <a:pt x="7131" y="19341"/>
                  <a:pt x="6969" y="19113"/>
                </a:cubicBezTo>
                <a:cubicBezTo>
                  <a:pt x="6808" y="18887"/>
                  <a:pt x="6763" y="18904"/>
                  <a:pt x="6579" y="19309"/>
                </a:cubicBezTo>
                <a:lnTo>
                  <a:pt x="6413" y="19671"/>
                </a:lnTo>
                <a:lnTo>
                  <a:pt x="6163" y="19392"/>
                </a:lnTo>
                <a:cubicBezTo>
                  <a:pt x="5865" y="19056"/>
                  <a:pt x="5888" y="18740"/>
                  <a:pt x="6201" y="18894"/>
                </a:cubicBezTo>
                <a:cubicBezTo>
                  <a:pt x="6395" y="18990"/>
                  <a:pt x="6408" y="18974"/>
                  <a:pt x="6335" y="18744"/>
                </a:cubicBezTo>
                <a:cubicBezTo>
                  <a:pt x="6283" y="18575"/>
                  <a:pt x="6156" y="18490"/>
                  <a:pt x="6037" y="18487"/>
                </a:cubicBezTo>
                <a:close/>
                <a:moveTo>
                  <a:pt x="3454" y="18495"/>
                </a:moveTo>
                <a:cubicBezTo>
                  <a:pt x="3387" y="18495"/>
                  <a:pt x="3365" y="18689"/>
                  <a:pt x="3365" y="19339"/>
                </a:cubicBezTo>
                <a:cubicBezTo>
                  <a:pt x="3365" y="19949"/>
                  <a:pt x="3342" y="20210"/>
                  <a:pt x="3279" y="20273"/>
                </a:cubicBezTo>
                <a:cubicBezTo>
                  <a:pt x="3232" y="20322"/>
                  <a:pt x="3191" y="20458"/>
                  <a:pt x="3191" y="20575"/>
                </a:cubicBezTo>
                <a:cubicBezTo>
                  <a:pt x="3191" y="20811"/>
                  <a:pt x="3218" y="20822"/>
                  <a:pt x="3408" y="20688"/>
                </a:cubicBezTo>
                <a:cubicBezTo>
                  <a:pt x="3528" y="20604"/>
                  <a:pt x="3540" y="20504"/>
                  <a:pt x="3540" y="19542"/>
                </a:cubicBezTo>
                <a:cubicBezTo>
                  <a:pt x="3540" y="18709"/>
                  <a:pt x="3523" y="18495"/>
                  <a:pt x="3454" y="18495"/>
                </a:cubicBezTo>
                <a:close/>
                <a:moveTo>
                  <a:pt x="9907" y="18495"/>
                </a:moveTo>
                <a:cubicBezTo>
                  <a:pt x="9797" y="18484"/>
                  <a:pt x="9678" y="18555"/>
                  <a:pt x="9612" y="18728"/>
                </a:cubicBezTo>
                <a:cubicBezTo>
                  <a:pt x="9430" y="19207"/>
                  <a:pt x="9521" y="20466"/>
                  <a:pt x="9753" y="20680"/>
                </a:cubicBezTo>
                <a:cubicBezTo>
                  <a:pt x="9876" y="20795"/>
                  <a:pt x="10060" y="20641"/>
                  <a:pt x="10145" y="20356"/>
                </a:cubicBezTo>
                <a:cubicBezTo>
                  <a:pt x="10233" y="20062"/>
                  <a:pt x="10239" y="19194"/>
                  <a:pt x="10157" y="18789"/>
                </a:cubicBezTo>
                <a:cubicBezTo>
                  <a:pt x="10119" y="18605"/>
                  <a:pt x="10018" y="18506"/>
                  <a:pt x="9907" y="18495"/>
                </a:cubicBezTo>
                <a:close/>
                <a:moveTo>
                  <a:pt x="10472" y="18495"/>
                </a:moveTo>
                <a:cubicBezTo>
                  <a:pt x="10411" y="18495"/>
                  <a:pt x="10392" y="18750"/>
                  <a:pt x="10392" y="19550"/>
                </a:cubicBezTo>
                <a:cubicBezTo>
                  <a:pt x="10392" y="20591"/>
                  <a:pt x="10396" y="20613"/>
                  <a:pt x="10552" y="20665"/>
                </a:cubicBezTo>
                <a:cubicBezTo>
                  <a:pt x="10854" y="20765"/>
                  <a:pt x="10969" y="20531"/>
                  <a:pt x="10971" y="19836"/>
                </a:cubicBezTo>
                <a:cubicBezTo>
                  <a:pt x="10972" y="19354"/>
                  <a:pt x="10820" y="18900"/>
                  <a:pt x="10699" y="19022"/>
                </a:cubicBezTo>
                <a:cubicBezTo>
                  <a:pt x="10646" y="19076"/>
                  <a:pt x="10600" y="18988"/>
                  <a:pt x="10581" y="18796"/>
                </a:cubicBezTo>
                <a:cubicBezTo>
                  <a:pt x="10564" y="18628"/>
                  <a:pt x="10516" y="18495"/>
                  <a:pt x="10472" y="18495"/>
                </a:cubicBezTo>
                <a:close/>
                <a:moveTo>
                  <a:pt x="11232" y="18495"/>
                </a:moveTo>
                <a:cubicBezTo>
                  <a:pt x="11162" y="18495"/>
                  <a:pt x="11146" y="18723"/>
                  <a:pt x="11146" y="19633"/>
                </a:cubicBezTo>
                <a:cubicBezTo>
                  <a:pt x="11146" y="20529"/>
                  <a:pt x="11126" y="20796"/>
                  <a:pt x="11051" y="20907"/>
                </a:cubicBezTo>
                <a:cubicBezTo>
                  <a:pt x="10999" y="20984"/>
                  <a:pt x="10972" y="21124"/>
                  <a:pt x="10994" y="21216"/>
                </a:cubicBezTo>
                <a:cubicBezTo>
                  <a:pt x="11008" y="21277"/>
                  <a:pt x="11035" y="21310"/>
                  <a:pt x="11066" y="21314"/>
                </a:cubicBezTo>
                <a:cubicBezTo>
                  <a:pt x="11157" y="21323"/>
                  <a:pt x="11293" y="21102"/>
                  <a:pt x="11309" y="20846"/>
                </a:cubicBezTo>
                <a:cubicBezTo>
                  <a:pt x="11350" y="20185"/>
                  <a:pt x="11372" y="20154"/>
                  <a:pt x="11541" y="20485"/>
                </a:cubicBezTo>
                <a:cubicBezTo>
                  <a:pt x="11676" y="20746"/>
                  <a:pt x="11732" y="20771"/>
                  <a:pt x="11860" y="20643"/>
                </a:cubicBezTo>
                <a:cubicBezTo>
                  <a:pt x="11988" y="20515"/>
                  <a:pt x="12017" y="20389"/>
                  <a:pt x="12017" y="19957"/>
                </a:cubicBezTo>
                <a:cubicBezTo>
                  <a:pt x="12017" y="19422"/>
                  <a:pt x="11896" y="18955"/>
                  <a:pt x="11759" y="18955"/>
                </a:cubicBezTo>
                <a:cubicBezTo>
                  <a:pt x="11718" y="18955"/>
                  <a:pt x="11618" y="19083"/>
                  <a:pt x="11539" y="19248"/>
                </a:cubicBezTo>
                <a:cubicBezTo>
                  <a:pt x="11370" y="19598"/>
                  <a:pt x="11321" y="19525"/>
                  <a:pt x="11321" y="18924"/>
                </a:cubicBezTo>
                <a:cubicBezTo>
                  <a:pt x="11321" y="18641"/>
                  <a:pt x="11289" y="18495"/>
                  <a:pt x="11232" y="18495"/>
                </a:cubicBezTo>
                <a:close/>
                <a:moveTo>
                  <a:pt x="13778" y="18495"/>
                </a:moveTo>
                <a:cubicBezTo>
                  <a:pt x="13650" y="18495"/>
                  <a:pt x="13643" y="18549"/>
                  <a:pt x="13643" y="19565"/>
                </a:cubicBezTo>
                <a:cubicBezTo>
                  <a:pt x="13643" y="20414"/>
                  <a:pt x="13660" y="20628"/>
                  <a:pt x="13729" y="20628"/>
                </a:cubicBezTo>
                <a:cubicBezTo>
                  <a:pt x="13782" y="20628"/>
                  <a:pt x="13818" y="20488"/>
                  <a:pt x="13818" y="20258"/>
                </a:cubicBezTo>
                <a:cubicBezTo>
                  <a:pt x="13818" y="19688"/>
                  <a:pt x="13923" y="19640"/>
                  <a:pt x="14036" y="20160"/>
                </a:cubicBezTo>
                <a:cubicBezTo>
                  <a:pt x="14150" y="20688"/>
                  <a:pt x="14339" y="20797"/>
                  <a:pt x="14339" y="20334"/>
                </a:cubicBezTo>
                <a:cubicBezTo>
                  <a:pt x="14339" y="19874"/>
                  <a:pt x="14451" y="19807"/>
                  <a:pt x="14511" y="20228"/>
                </a:cubicBezTo>
                <a:cubicBezTo>
                  <a:pt x="14541" y="20436"/>
                  <a:pt x="14611" y="20633"/>
                  <a:pt x="14669" y="20665"/>
                </a:cubicBezTo>
                <a:cubicBezTo>
                  <a:pt x="14912" y="20802"/>
                  <a:pt x="15125" y="20285"/>
                  <a:pt x="15079" y="19671"/>
                </a:cubicBezTo>
                <a:cubicBezTo>
                  <a:pt x="15071" y="19568"/>
                  <a:pt x="15106" y="19490"/>
                  <a:pt x="15154" y="19490"/>
                </a:cubicBezTo>
                <a:cubicBezTo>
                  <a:pt x="15212" y="19490"/>
                  <a:pt x="15245" y="19675"/>
                  <a:pt x="15257" y="20055"/>
                </a:cubicBezTo>
                <a:cubicBezTo>
                  <a:pt x="15276" y="20652"/>
                  <a:pt x="15451" y="20975"/>
                  <a:pt x="15575" y="20650"/>
                </a:cubicBezTo>
                <a:cubicBezTo>
                  <a:pt x="15610" y="20558"/>
                  <a:pt x="15674" y="20549"/>
                  <a:pt x="15727" y="20620"/>
                </a:cubicBezTo>
                <a:cubicBezTo>
                  <a:pt x="15778" y="20689"/>
                  <a:pt x="15916" y="20712"/>
                  <a:pt x="16034" y="20673"/>
                </a:cubicBezTo>
                <a:cubicBezTo>
                  <a:pt x="16229" y="20608"/>
                  <a:pt x="16250" y="20554"/>
                  <a:pt x="16266" y="20078"/>
                </a:cubicBezTo>
                <a:cubicBezTo>
                  <a:pt x="16288" y="19409"/>
                  <a:pt x="16397" y="19336"/>
                  <a:pt x="16421" y="19972"/>
                </a:cubicBezTo>
                <a:cubicBezTo>
                  <a:pt x="16445" y="20623"/>
                  <a:pt x="16533" y="20781"/>
                  <a:pt x="16819" y="20680"/>
                </a:cubicBezTo>
                <a:cubicBezTo>
                  <a:pt x="16998" y="20617"/>
                  <a:pt x="17065" y="20517"/>
                  <a:pt x="17089" y="20281"/>
                </a:cubicBezTo>
                <a:cubicBezTo>
                  <a:pt x="17119" y="19975"/>
                  <a:pt x="17126" y="19974"/>
                  <a:pt x="17266" y="20371"/>
                </a:cubicBezTo>
                <a:cubicBezTo>
                  <a:pt x="17432" y="20841"/>
                  <a:pt x="17419" y="20833"/>
                  <a:pt x="17616" y="20635"/>
                </a:cubicBezTo>
                <a:cubicBezTo>
                  <a:pt x="17742" y="20509"/>
                  <a:pt x="17765" y="20390"/>
                  <a:pt x="17765" y="19867"/>
                </a:cubicBezTo>
                <a:cubicBezTo>
                  <a:pt x="17765" y="19354"/>
                  <a:pt x="17740" y="19221"/>
                  <a:pt x="17619" y="19075"/>
                </a:cubicBezTo>
                <a:cubicBezTo>
                  <a:pt x="17496" y="18927"/>
                  <a:pt x="17447" y="18953"/>
                  <a:pt x="17306" y="19226"/>
                </a:cubicBezTo>
                <a:cubicBezTo>
                  <a:pt x="17116" y="19597"/>
                  <a:pt x="17069" y="19533"/>
                  <a:pt x="17069" y="18924"/>
                </a:cubicBezTo>
                <a:cubicBezTo>
                  <a:pt x="17069" y="18648"/>
                  <a:pt x="17039" y="18495"/>
                  <a:pt x="16985" y="18495"/>
                </a:cubicBezTo>
                <a:cubicBezTo>
                  <a:pt x="16923" y="18495"/>
                  <a:pt x="16895" y="18740"/>
                  <a:pt x="16882" y="19452"/>
                </a:cubicBezTo>
                <a:cubicBezTo>
                  <a:pt x="16867" y="20290"/>
                  <a:pt x="16849" y="20402"/>
                  <a:pt x="16747" y="20402"/>
                </a:cubicBezTo>
                <a:cubicBezTo>
                  <a:pt x="16615" y="20402"/>
                  <a:pt x="16552" y="19786"/>
                  <a:pt x="16656" y="19512"/>
                </a:cubicBezTo>
                <a:cubicBezTo>
                  <a:pt x="16738" y="19295"/>
                  <a:pt x="16733" y="19088"/>
                  <a:pt x="16636" y="18751"/>
                </a:cubicBezTo>
                <a:cubicBezTo>
                  <a:pt x="16560" y="18490"/>
                  <a:pt x="16552" y="18494"/>
                  <a:pt x="16406" y="18849"/>
                </a:cubicBezTo>
                <a:cubicBezTo>
                  <a:pt x="16273" y="19174"/>
                  <a:pt x="16230" y="19204"/>
                  <a:pt x="16085" y="19060"/>
                </a:cubicBezTo>
                <a:cubicBezTo>
                  <a:pt x="15952" y="18928"/>
                  <a:pt x="15892" y="18946"/>
                  <a:pt x="15773" y="19151"/>
                </a:cubicBezTo>
                <a:cubicBezTo>
                  <a:pt x="15628" y="19400"/>
                  <a:pt x="15621" y="19402"/>
                  <a:pt x="15520" y="18955"/>
                </a:cubicBezTo>
                <a:cubicBezTo>
                  <a:pt x="15464" y="18703"/>
                  <a:pt x="15391" y="18495"/>
                  <a:pt x="15357" y="18495"/>
                </a:cubicBezTo>
                <a:cubicBezTo>
                  <a:pt x="15323" y="18495"/>
                  <a:pt x="15247" y="18703"/>
                  <a:pt x="15191" y="18955"/>
                </a:cubicBezTo>
                <a:cubicBezTo>
                  <a:pt x="15092" y="19393"/>
                  <a:pt x="15084" y="19396"/>
                  <a:pt x="14950" y="19166"/>
                </a:cubicBezTo>
                <a:cubicBezTo>
                  <a:pt x="14786" y="18883"/>
                  <a:pt x="14599" y="18991"/>
                  <a:pt x="14511" y="19422"/>
                </a:cubicBezTo>
                <a:cubicBezTo>
                  <a:pt x="14426" y="19842"/>
                  <a:pt x="14339" y="19638"/>
                  <a:pt x="14339" y="19015"/>
                </a:cubicBezTo>
                <a:cubicBezTo>
                  <a:pt x="14339" y="18726"/>
                  <a:pt x="14314" y="18495"/>
                  <a:pt x="14282" y="18495"/>
                </a:cubicBezTo>
                <a:cubicBezTo>
                  <a:pt x="14250" y="18495"/>
                  <a:pt x="14225" y="18700"/>
                  <a:pt x="14225" y="18947"/>
                </a:cubicBezTo>
                <a:cubicBezTo>
                  <a:pt x="14225" y="19613"/>
                  <a:pt x="14122" y="19655"/>
                  <a:pt x="14010" y="19037"/>
                </a:cubicBezTo>
                <a:cubicBezTo>
                  <a:pt x="13939" y="18646"/>
                  <a:pt x="13874" y="18495"/>
                  <a:pt x="13778" y="18495"/>
                </a:cubicBezTo>
                <a:close/>
                <a:moveTo>
                  <a:pt x="7760" y="18517"/>
                </a:moveTo>
                <a:cubicBezTo>
                  <a:pt x="7725" y="18509"/>
                  <a:pt x="7675" y="18612"/>
                  <a:pt x="7603" y="18804"/>
                </a:cubicBezTo>
                <a:cubicBezTo>
                  <a:pt x="7526" y="19006"/>
                  <a:pt x="7443" y="19083"/>
                  <a:pt x="7370" y="19022"/>
                </a:cubicBezTo>
                <a:cubicBezTo>
                  <a:pt x="7267" y="18936"/>
                  <a:pt x="7256" y="19010"/>
                  <a:pt x="7256" y="19784"/>
                </a:cubicBezTo>
                <a:cubicBezTo>
                  <a:pt x="7256" y="20763"/>
                  <a:pt x="7326" y="20896"/>
                  <a:pt x="7405" y="20062"/>
                </a:cubicBezTo>
                <a:cubicBezTo>
                  <a:pt x="7437" y="19718"/>
                  <a:pt x="7493" y="19490"/>
                  <a:pt x="7545" y="19490"/>
                </a:cubicBezTo>
                <a:cubicBezTo>
                  <a:pt x="7604" y="19490"/>
                  <a:pt x="7639" y="19676"/>
                  <a:pt x="7651" y="20062"/>
                </a:cubicBezTo>
                <a:cubicBezTo>
                  <a:pt x="7663" y="20437"/>
                  <a:pt x="7697" y="20628"/>
                  <a:pt x="7752" y="20628"/>
                </a:cubicBezTo>
                <a:cubicBezTo>
                  <a:pt x="7816" y="20628"/>
                  <a:pt x="7838" y="20394"/>
                  <a:pt x="7838" y="19565"/>
                </a:cubicBezTo>
                <a:cubicBezTo>
                  <a:pt x="7838" y="18854"/>
                  <a:pt x="7820" y="18531"/>
                  <a:pt x="7760" y="18517"/>
                </a:cubicBezTo>
                <a:close/>
                <a:moveTo>
                  <a:pt x="12986" y="18517"/>
                </a:moveTo>
                <a:cubicBezTo>
                  <a:pt x="12941" y="18516"/>
                  <a:pt x="12894" y="18634"/>
                  <a:pt x="12823" y="18872"/>
                </a:cubicBezTo>
                <a:cubicBezTo>
                  <a:pt x="12728" y="19191"/>
                  <a:pt x="12688" y="19221"/>
                  <a:pt x="12573" y="19083"/>
                </a:cubicBezTo>
                <a:cubicBezTo>
                  <a:pt x="12349" y="18813"/>
                  <a:pt x="12192" y="19145"/>
                  <a:pt x="12192" y="19882"/>
                </a:cubicBezTo>
                <a:cubicBezTo>
                  <a:pt x="12192" y="20372"/>
                  <a:pt x="12218" y="20512"/>
                  <a:pt x="12321" y="20613"/>
                </a:cubicBezTo>
                <a:cubicBezTo>
                  <a:pt x="12481" y="20768"/>
                  <a:pt x="12655" y="20655"/>
                  <a:pt x="12697" y="20371"/>
                </a:cubicBezTo>
                <a:cubicBezTo>
                  <a:pt x="12743" y="20055"/>
                  <a:pt x="12672" y="19948"/>
                  <a:pt x="12568" y="20176"/>
                </a:cubicBezTo>
                <a:cubicBezTo>
                  <a:pt x="12456" y="20420"/>
                  <a:pt x="12345" y="20186"/>
                  <a:pt x="12376" y="19769"/>
                </a:cubicBezTo>
                <a:cubicBezTo>
                  <a:pt x="12392" y="19546"/>
                  <a:pt x="12446" y="19494"/>
                  <a:pt x="12628" y="19505"/>
                </a:cubicBezTo>
                <a:cubicBezTo>
                  <a:pt x="12851" y="19518"/>
                  <a:pt x="12860" y="19531"/>
                  <a:pt x="12877" y="20062"/>
                </a:cubicBezTo>
                <a:cubicBezTo>
                  <a:pt x="12890" y="20457"/>
                  <a:pt x="12928" y="20648"/>
                  <a:pt x="13012" y="20718"/>
                </a:cubicBezTo>
                <a:cubicBezTo>
                  <a:pt x="13157" y="20840"/>
                  <a:pt x="13224" y="20689"/>
                  <a:pt x="13132" y="20447"/>
                </a:cubicBezTo>
                <a:cubicBezTo>
                  <a:pt x="13044" y="20215"/>
                  <a:pt x="13041" y="19676"/>
                  <a:pt x="13130" y="19444"/>
                </a:cubicBezTo>
                <a:cubicBezTo>
                  <a:pt x="13182" y="19306"/>
                  <a:pt x="13181" y="19175"/>
                  <a:pt x="13121" y="18879"/>
                </a:cubicBezTo>
                <a:cubicBezTo>
                  <a:pt x="13072" y="18638"/>
                  <a:pt x="13031" y="18519"/>
                  <a:pt x="12986" y="18517"/>
                </a:cubicBezTo>
                <a:close/>
                <a:moveTo>
                  <a:pt x="8858" y="18540"/>
                </a:moveTo>
                <a:cubicBezTo>
                  <a:pt x="8756" y="18629"/>
                  <a:pt x="8646" y="19317"/>
                  <a:pt x="8709" y="19482"/>
                </a:cubicBezTo>
                <a:cubicBezTo>
                  <a:pt x="8740" y="19563"/>
                  <a:pt x="8766" y="19845"/>
                  <a:pt x="8766" y="20115"/>
                </a:cubicBezTo>
                <a:cubicBezTo>
                  <a:pt x="8766" y="20386"/>
                  <a:pt x="8798" y="20638"/>
                  <a:pt x="8838" y="20680"/>
                </a:cubicBezTo>
                <a:cubicBezTo>
                  <a:pt x="9019" y="20873"/>
                  <a:pt x="9150" y="20647"/>
                  <a:pt x="8999" y="20402"/>
                </a:cubicBezTo>
                <a:cubicBezTo>
                  <a:pt x="8919" y="20272"/>
                  <a:pt x="8924" y="19664"/>
                  <a:pt x="9007" y="19444"/>
                </a:cubicBezTo>
                <a:cubicBezTo>
                  <a:pt x="9089" y="19229"/>
                  <a:pt x="8961" y="18451"/>
                  <a:pt x="8858" y="18540"/>
                </a:cubicBezTo>
                <a:close/>
                <a:moveTo>
                  <a:pt x="4008" y="18955"/>
                </a:moveTo>
                <a:cubicBezTo>
                  <a:pt x="3953" y="18954"/>
                  <a:pt x="3895" y="18998"/>
                  <a:pt x="3836" y="19098"/>
                </a:cubicBezTo>
                <a:cubicBezTo>
                  <a:pt x="3767" y="19212"/>
                  <a:pt x="3765" y="19277"/>
                  <a:pt x="3827" y="19475"/>
                </a:cubicBezTo>
                <a:cubicBezTo>
                  <a:pt x="3890" y="19674"/>
                  <a:pt x="3885" y="19727"/>
                  <a:pt x="3807" y="19806"/>
                </a:cubicBezTo>
                <a:cubicBezTo>
                  <a:pt x="3697" y="19918"/>
                  <a:pt x="3682" y="20569"/>
                  <a:pt x="3787" y="20680"/>
                </a:cubicBezTo>
                <a:cubicBezTo>
                  <a:pt x="3827" y="20723"/>
                  <a:pt x="3893" y="20731"/>
                  <a:pt x="3936" y="20696"/>
                </a:cubicBezTo>
                <a:cubicBezTo>
                  <a:pt x="3978" y="20660"/>
                  <a:pt x="4077" y="20628"/>
                  <a:pt x="4154" y="20628"/>
                </a:cubicBezTo>
                <a:cubicBezTo>
                  <a:pt x="4279" y="20628"/>
                  <a:pt x="4294" y="20565"/>
                  <a:pt x="4294" y="20032"/>
                </a:cubicBezTo>
                <a:cubicBezTo>
                  <a:pt x="4294" y="19371"/>
                  <a:pt x="4171" y="18956"/>
                  <a:pt x="4008" y="18955"/>
                </a:cubicBezTo>
                <a:close/>
                <a:moveTo>
                  <a:pt x="4463" y="18955"/>
                </a:moveTo>
                <a:cubicBezTo>
                  <a:pt x="4428" y="18960"/>
                  <a:pt x="4408" y="19097"/>
                  <a:pt x="4429" y="19369"/>
                </a:cubicBezTo>
                <a:cubicBezTo>
                  <a:pt x="4447" y="19600"/>
                  <a:pt x="4487" y="19982"/>
                  <a:pt x="4521" y="20213"/>
                </a:cubicBezTo>
                <a:cubicBezTo>
                  <a:pt x="4611" y="20835"/>
                  <a:pt x="4725" y="20722"/>
                  <a:pt x="4836" y="19904"/>
                </a:cubicBezTo>
                <a:cubicBezTo>
                  <a:pt x="4951" y="19063"/>
                  <a:pt x="4955" y="18955"/>
                  <a:pt x="4876" y="18955"/>
                </a:cubicBezTo>
                <a:cubicBezTo>
                  <a:pt x="4844" y="18955"/>
                  <a:pt x="4816" y="19050"/>
                  <a:pt x="4816" y="19166"/>
                </a:cubicBezTo>
                <a:cubicBezTo>
                  <a:pt x="4816" y="19281"/>
                  <a:pt x="4777" y="19454"/>
                  <a:pt x="4730" y="19557"/>
                </a:cubicBezTo>
                <a:cubicBezTo>
                  <a:pt x="4659" y="19713"/>
                  <a:pt x="4634" y="19677"/>
                  <a:pt x="4587" y="19346"/>
                </a:cubicBezTo>
                <a:cubicBezTo>
                  <a:pt x="4548" y="19076"/>
                  <a:pt x="4498" y="18950"/>
                  <a:pt x="4463" y="18955"/>
                </a:cubicBezTo>
                <a:close/>
                <a:moveTo>
                  <a:pt x="17940" y="18970"/>
                </a:moveTo>
                <a:lnTo>
                  <a:pt x="17940" y="19799"/>
                </a:lnTo>
                <a:cubicBezTo>
                  <a:pt x="17940" y="20421"/>
                  <a:pt x="17961" y="20628"/>
                  <a:pt x="18023" y="20628"/>
                </a:cubicBezTo>
                <a:cubicBezTo>
                  <a:pt x="18078" y="20628"/>
                  <a:pt x="18112" y="20437"/>
                  <a:pt x="18123" y="20062"/>
                </a:cubicBezTo>
                <a:cubicBezTo>
                  <a:pt x="18133" y="19747"/>
                  <a:pt x="18169" y="19490"/>
                  <a:pt x="18201" y="19490"/>
                </a:cubicBezTo>
                <a:cubicBezTo>
                  <a:pt x="18233" y="19490"/>
                  <a:pt x="18268" y="19747"/>
                  <a:pt x="18278" y="20062"/>
                </a:cubicBezTo>
                <a:cubicBezTo>
                  <a:pt x="18290" y="20437"/>
                  <a:pt x="18324" y="20628"/>
                  <a:pt x="18379" y="20628"/>
                </a:cubicBezTo>
                <a:cubicBezTo>
                  <a:pt x="18440" y="20628"/>
                  <a:pt x="18462" y="20430"/>
                  <a:pt x="18462" y="19867"/>
                </a:cubicBezTo>
                <a:cubicBezTo>
                  <a:pt x="18462" y="19446"/>
                  <a:pt x="18443" y="19099"/>
                  <a:pt x="18419" y="19090"/>
                </a:cubicBezTo>
                <a:cubicBezTo>
                  <a:pt x="18395" y="19082"/>
                  <a:pt x="18278" y="19051"/>
                  <a:pt x="18158" y="19022"/>
                </a:cubicBezTo>
                <a:lnTo>
                  <a:pt x="17940" y="18970"/>
                </a:lnTo>
                <a:close/>
                <a:moveTo>
                  <a:pt x="8070" y="18977"/>
                </a:moveTo>
                <a:lnTo>
                  <a:pt x="8070" y="20108"/>
                </a:lnTo>
                <a:cubicBezTo>
                  <a:pt x="8070" y="21193"/>
                  <a:pt x="8137" y="21600"/>
                  <a:pt x="8205" y="20922"/>
                </a:cubicBezTo>
                <a:cubicBezTo>
                  <a:pt x="8222" y="20745"/>
                  <a:pt x="8263" y="20649"/>
                  <a:pt x="8296" y="20703"/>
                </a:cubicBezTo>
                <a:cubicBezTo>
                  <a:pt x="8416" y="20898"/>
                  <a:pt x="8579" y="20493"/>
                  <a:pt x="8603" y="19942"/>
                </a:cubicBezTo>
                <a:cubicBezTo>
                  <a:pt x="8632" y="19295"/>
                  <a:pt x="8553" y="19074"/>
                  <a:pt x="8270" y="19015"/>
                </a:cubicBezTo>
                <a:lnTo>
                  <a:pt x="8070" y="18977"/>
                </a:lnTo>
                <a:close/>
                <a:moveTo>
                  <a:pt x="5286" y="19022"/>
                </a:moveTo>
                <a:cubicBezTo>
                  <a:pt x="5148" y="19065"/>
                  <a:pt x="5031" y="19270"/>
                  <a:pt x="5097" y="19444"/>
                </a:cubicBezTo>
                <a:cubicBezTo>
                  <a:pt x="5139" y="19555"/>
                  <a:pt x="5128" y="19724"/>
                  <a:pt x="5063" y="19987"/>
                </a:cubicBezTo>
                <a:cubicBezTo>
                  <a:pt x="4974" y="20342"/>
                  <a:pt x="4975" y="20378"/>
                  <a:pt x="5074" y="20567"/>
                </a:cubicBezTo>
                <a:cubicBezTo>
                  <a:pt x="5139" y="20692"/>
                  <a:pt x="5249" y="20730"/>
                  <a:pt x="5361" y="20673"/>
                </a:cubicBezTo>
                <a:cubicBezTo>
                  <a:pt x="5561" y="20571"/>
                  <a:pt x="5645" y="20359"/>
                  <a:pt x="5602" y="20047"/>
                </a:cubicBezTo>
                <a:cubicBezTo>
                  <a:pt x="5586" y="19935"/>
                  <a:pt x="5573" y="19684"/>
                  <a:pt x="5573" y="19490"/>
                </a:cubicBezTo>
                <a:cubicBezTo>
                  <a:pt x="5573" y="19240"/>
                  <a:pt x="5530" y="19106"/>
                  <a:pt x="5427" y="19037"/>
                </a:cubicBezTo>
                <a:cubicBezTo>
                  <a:pt x="5382" y="19008"/>
                  <a:pt x="5332" y="19008"/>
                  <a:pt x="5286" y="1902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opcua_logo.png" descr="opcua_logo.png"/>
          <p:cNvPicPr>
            <a:picLocks noChangeAspect="1"/>
          </p:cNvPicPr>
          <p:nvPr/>
        </p:nvPicPr>
        <p:blipFill>
          <a:blip r:embed="rId4">
            <a:extLst/>
          </a:blip>
          <a:srcRect l="5167" t="16912" r="4234" b="18659"/>
          <a:stretch>
            <a:fillRect/>
          </a:stretch>
        </p:blipFill>
        <p:spPr>
          <a:xfrm>
            <a:off x="1096206" y="5435589"/>
            <a:ext cx="2990208" cy="53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84" fill="norm" stroke="1" extrusionOk="0">
                <a:moveTo>
                  <a:pt x="886" y="2"/>
                </a:moveTo>
                <a:cubicBezTo>
                  <a:pt x="798" y="-16"/>
                  <a:pt x="741" y="106"/>
                  <a:pt x="725" y="305"/>
                </a:cubicBezTo>
                <a:cubicBezTo>
                  <a:pt x="721" y="354"/>
                  <a:pt x="722" y="407"/>
                  <a:pt x="722" y="464"/>
                </a:cubicBezTo>
                <a:cubicBezTo>
                  <a:pt x="725" y="638"/>
                  <a:pt x="749" y="846"/>
                  <a:pt x="800" y="1054"/>
                </a:cubicBezTo>
                <a:cubicBezTo>
                  <a:pt x="826" y="1161"/>
                  <a:pt x="856" y="1221"/>
                  <a:pt x="886" y="1245"/>
                </a:cubicBezTo>
                <a:cubicBezTo>
                  <a:pt x="945" y="1293"/>
                  <a:pt x="1004" y="1185"/>
                  <a:pt x="1038" y="974"/>
                </a:cubicBezTo>
                <a:cubicBezTo>
                  <a:pt x="1055" y="869"/>
                  <a:pt x="1066" y="744"/>
                  <a:pt x="1066" y="592"/>
                </a:cubicBezTo>
                <a:cubicBezTo>
                  <a:pt x="1066" y="507"/>
                  <a:pt x="1060" y="422"/>
                  <a:pt x="1052" y="353"/>
                </a:cubicBezTo>
                <a:cubicBezTo>
                  <a:pt x="1044" y="284"/>
                  <a:pt x="1033" y="228"/>
                  <a:pt x="1018" y="177"/>
                </a:cubicBezTo>
                <a:cubicBezTo>
                  <a:pt x="987" y="76"/>
                  <a:pt x="942" y="13"/>
                  <a:pt x="886" y="2"/>
                </a:cubicBezTo>
                <a:close/>
                <a:moveTo>
                  <a:pt x="639" y="1819"/>
                </a:moveTo>
                <a:cubicBezTo>
                  <a:pt x="602" y="1795"/>
                  <a:pt x="563" y="1885"/>
                  <a:pt x="505" y="2058"/>
                </a:cubicBezTo>
                <a:cubicBezTo>
                  <a:pt x="396" y="2378"/>
                  <a:pt x="360" y="2940"/>
                  <a:pt x="407" y="3206"/>
                </a:cubicBezTo>
                <a:cubicBezTo>
                  <a:pt x="423" y="3294"/>
                  <a:pt x="447" y="3349"/>
                  <a:pt x="482" y="3349"/>
                </a:cubicBezTo>
                <a:cubicBezTo>
                  <a:pt x="521" y="3349"/>
                  <a:pt x="577" y="3480"/>
                  <a:pt x="605" y="3636"/>
                </a:cubicBezTo>
                <a:cubicBezTo>
                  <a:pt x="633" y="3793"/>
                  <a:pt x="704" y="3674"/>
                  <a:pt x="760" y="3365"/>
                </a:cubicBezTo>
                <a:cubicBezTo>
                  <a:pt x="783" y="3238"/>
                  <a:pt x="800" y="3138"/>
                  <a:pt x="811" y="3046"/>
                </a:cubicBezTo>
                <a:cubicBezTo>
                  <a:pt x="822" y="2958"/>
                  <a:pt x="826" y="2885"/>
                  <a:pt x="826" y="2807"/>
                </a:cubicBezTo>
                <a:cubicBezTo>
                  <a:pt x="825" y="2724"/>
                  <a:pt x="820" y="2630"/>
                  <a:pt x="808" y="2536"/>
                </a:cubicBezTo>
                <a:cubicBezTo>
                  <a:pt x="796" y="2443"/>
                  <a:pt x="778" y="2349"/>
                  <a:pt x="754" y="2218"/>
                </a:cubicBezTo>
                <a:cubicBezTo>
                  <a:pt x="711" y="1980"/>
                  <a:pt x="677" y="1843"/>
                  <a:pt x="639" y="1819"/>
                </a:cubicBezTo>
                <a:close/>
                <a:moveTo>
                  <a:pt x="1528" y="2297"/>
                </a:moveTo>
                <a:cubicBezTo>
                  <a:pt x="1499" y="2282"/>
                  <a:pt x="1476" y="2322"/>
                  <a:pt x="1465" y="2425"/>
                </a:cubicBezTo>
                <a:cubicBezTo>
                  <a:pt x="1444" y="2614"/>
                  <a:pt x="1384" y="2682"/>
                  <a:pt x="1330" y="2568"/>
                </a:cubicBezTo>
                <a:cubicBezTo>
                  <a:pt x="1281" y="2465"/>
                  <a:pt x="1252" y="2464"/>
                  <a:pt x="1241" y="2552"/>
                </a:cubicBezTo>
                <a:cubicBezTo>
                  <a:pt x="1230" y="2641"/>
                  <a:pt x="1238" y="2809"/>
                  <a:pt x="1264" y="3046"/>
                </a:cubicBezTo>
                <a:cubicBezTo>
                  <a:pt x="1282" y="3205"/>
                  <a:pt x="1307" y="3396"/>
                  <a:pt x="1342" y="3604"/>
                </a:cubicBezTo>
                <a:cubicBezTo>
                  <a:pt x="1394" y="3925"/>
                  <a:pt x="1446" y="4129"/>
                  <a:pt x="1494" y="4210"/>
                </a:cubicBezTo>
                <a:cubicBezTo>
                  <a:pt x="1509" y="4237"/>
                  <a:pt x="1525" y="4242"/>
                  <a:pt x="1539" y="4242"/>
                </a:cubicBezTo>
                <a:cubicBezTo>
                  <a:pt x="1569" y="4243"/>
                  <a:pt x="1597" y="4188"/>
                  <a:pt x="1623" y="4083"/>
                </a:cubicBezTo>
                <a:cubicBezTo>
                  <a:pt x="1648" y="3977"/>
                  <a:pt x="1671" y="3816"/>
                  <a:pt x="1691" y="3604"/>
                </a:cubicBezTo>
                <a:cubicBezTo>
                  <a:pt x="1716" y="3350"/>
                  <a:pt x="1724" y="3169"/>
                  <a:pt x="1714" y="2999"/>
                </a:cubicBezTo>
                <a:cubicBezTo>
                  <a:pt x="1710" y="2914"/>
                  <a:pt x="1700" y="2838"/>
                  <a:pt x="1686" y="2760"/>
                </a:cubicBezTo>
                <a:cubicBezTo>
                  <a:pt x="1672" y="2681"/>
                  <a:pt x="1652" y="2603"/>
                  <a:pt x="1628" y="2520"/>
                </a:cubicBezTo>
                <a:cubicBezTo>
                  <a:pt x="1591" y="2391"/>
                  <a:pt x="1557" y="2313"/>
                  <a:pt x="1528" y="2297"/>
                </a:cubicBezTo>
                <a:close/>
                <a:moveTo>
                  <a:pt x="20775" y="2584"/>
                </a:moveTo>
                <a:cubicBezTo>
                  <a:pt x="20756" y="2584"/>
                  <a:pt x="20743" y="2588"/>
                  <a:pt x="20743" y="2616"/>
                </a:cubicBezTo>
                <a:cubicBezTo>
                  <a:pt x="20743" y="2683"/>
                  <a:pt x="20761" y="2997"/>
                  <a:pt x="20783" y="3317"/>
                </a:cubicBezTo>
                <a:cubicBezTo>
                  <a:pt x="20796" y="3505"/>
                  <a:pt x="20824" y="3651"/>
                  <a:pt x="20861" y="3748"/>
                </a:cubicBezTo>
                <a:cubicBezTo>
                  <a:pt x="20879" y="3795"/>
                  <a:pt x="20901" y="3834"/>
                  <a:pt x="20921" y="3859"/>
                </a:cubicBezTo>
                <a:cubicBezTo>
                  <a:pt x="20942" y="3884"/>
                  <a:pt x="20963" y="3905"/>
                  <a:pt x="20984" y="3907"/>
                </a:cubicBezTo>
                <a:cubicBezTo>
                  <a:pt x="21026" y="3911"/>
                  <a:pt x="21066" y="3855"/>
                  <a:pt x="21096" y="3764"/>
                </a:cubicBezTo>
                <a:cubicBezTo>
                  <a:pt x="21110" y="3719"/>
                  <a:pt x="21122" y="3672"/>
                  <a:pt x="21130" y="3604"/>
                </a:cubicBezTo>
                <a:cubicBezTo>
                  <a:pt x="21139" y="3535"/>
                  <a:pt x="21144" y="3443"/>
                  <a:pt x="21144" y="3349"/>
                </a:cubicBezTo>
                <a:cubicBezTo>
                  <a:pt x="21144" y="3046"/>
                  <a:pt x="21120" y="2815"/>
                  <a:pt x="21093" y="2839"/>
                </a:cubicBezTo>
                <a:cubicBezTo>
                  <a:pt x="21065" y="2863"/>
                  <a:pt x="21028" y="2863"/>
                  <a:pt x="21010" y="2823"/>
                </a:cubicBezTo>
                <a:cubicBezTo>
                  <a:pt x="20974" y="2746"/>
                  <a:pt x="20914" y="2676"/>
                  <a:pt x="20861" y="2632"/>
                </a:cubicBezTo>
                <a:cubicBezTo>
                  <a:pt x="20828" y="2606"/>
                  <a:pt x="20796" y="2584"/>
                  <a:pt x="20775" y="2584"/>
                </a:cubicBezTo>
                <a:close/>
                <a:moveTo>
                  <a:pt x="12519" y="2648"/>
                </a:moveTo>
                <a:cubicBezTo>
                  <a:pt x="12450" y="2651"/>
                  <a:pt x="12382" y="2664"/>
                  <a:pt x="12318" y="2696"/>
                </a:cubicBezTo>
                <a:cubicBezTo>
                  <a:pt x="12062" y="2822"/>
                  <a:pt x="11845" y="3194"/>
                  <a:pt x="11644" y="3843"/>
                </a:cubicBezTo>
                <a:cubicBezTo>
                  <a:pt x="11594" y="4006"/>
                  <a:pt x="11544" y="4186"/>
                  <a:pt x="11495" y="4385"/>
                </a:cubicBezTo>
                <a:cubicBezTo>
                  <a:pt x="11399" y="4783"/>
                  <a:pt x="11305" y="5250"/>
                  <a:pt x="11211" y="5804"/>
                </a:cubicBezTo>
                <a:lnTo>
                  <a:pt x="10971" y="7254"/>
                </a:lnTo>
                <a:lnTo>
                  <a:pt x="10839" y="5852"/>
                </a:lnTo>
                <a:cubicBezTo>
                  <a:pt x="10817" y="5622"/>
                  <a:pt x="10793" y="5407"/>
                  <a:pt x="10764" y="5198"/>
                </a:cubicBezTo>
                <a:cubicBezTo>
                  <a:pt x="10736" y="4990"/>
                  <a:pt x="10702" y="4795"/>
                  <a:pt x="10667" y="4609"/>
                </a:cubicBezTo>
                <a:cubicBezTo>
                  <a:pt x="10596" y="4236"/>
                  <a:pt x="10511" y="3909"/>
                  <a:pt x="10415" y="3636"/>
                </a:cubicBezTo>
                <a:cubicBezTo>
                  <a:pt x="10341" y="3430"/>
                  <a:pt x="10288" y="3275"/>
                  <a:pt x="10194" y="3158"/>
                </a:cubicBezTo>
                <a:cubicBezTo>
                  <a:pt x="9912" y="2808"/>
                  <a:pt x="9283" y="2802"/>
                  <a:pt x="6794" y="2791"/>
                </a:cubicBezTo>
                <a:cubicBezTo>
                  <a:pt x="4963" y="2784"/>
                  <a:pt x="3379" y="2786"/>
                  <a:pt x="3277" y="2791"/>
                </a:cubicBezTo>
                <a:cubicBezTo>
                  <a:pt x="3198" y="2796"/>
                  <a:pt x="3154" y="2822"/>
                  <a:pt x="3136" y="2919"/>
                </a:cubicBezTo>
                <a:cubicBezTo>
                  <a:pt x="3127" y="2967"/>
                  <a:pt x="3127" y="3037"/>
                  <a:pt x="3130" y="3126"/>
                </a:cubicBezTo>
                <a:cubicBezTo>
                  <a:pt x="3134" y="3214"/>
                  <a:pt x="3143" y="3322"/>
                  <a:pt x="3156" y="3461"/>
                </a:cubicBezTo>
                <a:cubicBezTo>
                  <a:pt x="3167" y="3577"/>
                  <a:pt x="3172" y="3718"/>
                  <a:pt x="3173" y="3859"/>
                </a:cubicBezTo>
                <a:cubicBezTo>
                  <a:pt x="3174" y="3892"/>
                  <a:pt x="3171" y="3921"/>
                  <a:pt x="3171" y="3955"/>
                </a:cubicBezTo>
                <a:cubicBezTo>
                  <a:pt x="3170" y="4066"/>
                  <a:pt x="3168" y="4188"/>
                  <a:pt x="3162" y="4306"/>
                </a:cubicBezTo>
                <a:cubicBezTo>
                  <a:pt x="3160" y="4350"/>
                  <a:pt x="3156" y="4388"/>
                  <a:pt x="3153" y="4433"/>
                </a:cubicBezTo>
                <a:cubicBezTo>
                  <a:pt x="3144" y="4584"/>
                  <a:pt x="3134" y="4730"/>
                  <a:pt x="3119" y="4879"/>
                </a:cubicBezTo>
                <a:cubicBezTo>
                  <a:pt x="3102" y="5047"/>
                  <a:pt x="3082" y="5220"/>
                  <a:pt x="3059" y="5374"/>
                </a:cubicBezTo>
                <a:cubicBezTo>
                  <a:pt x="3036" y="5529"/>
                  <a:pt x="3011" y="5662"/>
                  <a:pt x="2984" y="5788"/>
                </a:cubicBezTo>
                <a:cubicBezTo>
                  <a:pt x="2905" y="6166"/>
                  <a:pt x="2814" y="6395"/>
                  <a:pt x="2741" y="6266"/>
                </a:cubicBezTo>
                <a:cubicBezTo>
                  <a:pt x="2680" y="6159"/>
                  <a:pt x="2648" y="6111"/>
                  <a:pt x="2640" y="6155"/>
                </a:cubicBezTo>
                <a:cubicBezTo>
                  <a:pt x="2632" y="6199"/>
                  <a:pt x="2648" y="6332"/>
                  <a:pt x="2683" y="6569"/>
                </a:cubicBezTo>
                <a:cubicBezTo>
                  <a:pt x="2728" y="6866"/>
                  <a:pt x="2720" y="7123"/>
                  <a:pt x="2652" y="7541"/>
                </a:cubicBezTo>
                <a:cubicBezTo>
                  <a:pt x="2639" y="7619"/>
                  <a:pt x="2632" y="7672"/>
                  <a:pt x="2614" y="7765"/>
                </a:cubicBezTo>
                <a:cubicBezTo>
                  <a:pt x="2577" y="7962"/>
                  <a:pt x="2529" y="8194"/>
                  <a:pt x="2465" y="8482"/>
                </a:cubicBezTo>
                <a:cubicBezTo>
                  <a:pt x="2300" y="9230"/>
                  <a:pt x="2137" y="9742"/>
                  <a:pt x="2104" y="9629"/>
                </a:cubicBezTo>
                <a:cubicBezTo>
                  <a:pt x="2095" y="9598"/>
                  <a:pt x="2083" y="9595"/>
                  <a:pt x="2067" y="9598"/>
                </a:cubicBezTo>
                <a:cubicBezTo>
                  <a:pt x="2018" y="9605"/>
                  <a:pt x="1939" y="9755"/>
                  <a:pt x="1869" y="9948"/>
                </a:cubicBezTo>
                <a:cubicBezTo>
                  <a:pt x="1822" y="10077"/>
                  <a:pt x="1780" y="10219"/>
                  <a:pt x="1749" y="10363"/>
                </a:cubicBezTo>
                <a:cubicBezTo>
                  <a:pt x="1733" y="10434"/>
                  <a:pt x="1717" y="10505"/>
                  <a:pt x="1709" y="10570"/>
                </a:cubicBezTo>
                <a:cubicBezTo>
                  <a:pt x="1701" y="10638"/>
                  <a:pt x="1698" y="10694"/>
                  <a:pt x="1700" y="10745"/>
                </a:cubicBezTo>
                <a:cubicBezTo>
                  <a:pt x="1705" y="10912"/>
                  <a:pt x="1655" y="11163"/>
                  <a:pt x="1591" y="11287"/>
                </a:cubicBezTo>
                <a:cubicBezTo>
                  <a:pt x="1483" y="11496"/>
                  <a:pt x="1484" y="11528"/>
                  <a:pt x="1602" y="11781"/>
                </a:cubicBezTo>
                <a:cubicBezTo>
                  <a:pt x="1634" y="11849"/>
                  <a:pt x="1658" y="11909"/>
                  <a:pt x="1674" y="11957"/>
                </a:cubicBezTo>
                <a:cubicBezTo>
                  <a:pt x="1690" y="12006"/>
                  <a:pt x="1698" y="12046"/>
                  <a:pt x="1697" y="12100"/>
                </a:cubicBezTo>
                <a:cubicBezTo>
                  <a:pt x="1696" y="12204"/>
                  <a:pt x="1662" y="12329"/>
                  <a:pt x="1597" y="12594"/>
                </a:cubicBezTo>
                <a:cubicBezTo>
                  <a:pt x="1560" y="12742"/>
                  <a:pt x="1532" y="12912"/>
                  <a:pt x="1514" y="13056"/>
                </a:cubicBezTo>
                <a:cubicBezTo>
                  <a:pt x="1505" y="13128"/>
                  <a:pt x="1499" y="13190"/>
                  <a:pt x="1496" y="13248"/>
                </a:cubicBezTo>
                <a:cubicBezTo>
                  <a:pt x="1494" y="13306"/>
                  <a:pt x="1495" y="13371"/>
                  <a:pt x="1499" y="13407"/>
                </a:cubicBezTo>
                <a:cubicBezTo>
                  <a:pt x="1518" y="13550"/>
                  <a:pt x="1187" y="13749"/>
                  <a:pt x="765" y="13853"/>
                </a:cubicBezTo>
                <a:lnTo>
                  <a:pt x="0" y="14045"/>
                </a:lnTo>
                <a:lnTo>
                  <a:pt x="1112" y="14220"/>
                </a:lnTo>
                <a:lnTo>
                  <a:pt x="2227" y="14395"/>
                </a:lnTo>
                <a:lnTo>
                  <a:pt x="2468" y="15766"/>
                </a:lnTo>
                <a:cubicBezTo>
                  <a:pt x="2553" y="16250"/>
                  <a:pt x="2607" y="16612"/>
                  <a:pt x="2632" y="16866"/>
                </a:cubicBezTo>
                <a:cubicBezTo>
                  <a:pt x="2656" y="17119"/>
                  <a:pt x="2652" y="17279"/>
                  <a:pt x="2620" y="17344"/>
                </a:cubicBezTo>
                <a:cubicBezTo>
                  <a:pt x="2570" y="17446"/>
                  <a:pt x="1960" y="17574"/>
                  <a:pt x="1264" y="17631"/>
                </a:cubicBezTo>
                <a:lnTo>
                  <a:pt x="0" y="17727"/>
                </a:lnTo>
                <a:lnTo>
                  <a:pt x="1445" y="17806"/>
                </a:lnTo>
                <a:cubicBezTo>
                  <a:pt x="2398" y="17861"/>
                  <a:pt x="2903" y="18036"/>
                  <a:pt x="2933" y="18300"/>
                </a:cubicBezTo>
                <a:cubicBezTo>
                  <a:pt x="2943" y="18397"/>
                  <a:pt x="2955" y="18444"/>
                  <a:pt x="2967" y="18476"/>
                </a:cubicBezTo>
                <a:cubicBezTo>
                  <a:pt x="2970" y="18484"/>
                  <a:pt x="2973" y="18488"/>
                  <a:pt x="2976" y="18492"/>
                </a:cubicBezTo>
                <a:cubicBezTo>
                  <a:pt x="2988" y="18508"/>
                  <a:pt x="3001" y="18508"/>
                  <a:pt x="3016" y="18460"/>
                </a:cubicBezTo>
                <a:cubicBezTo>
                  <a:pt x="3027" y="18424"/>
                  <a:pt x="3037" y="18373"/>
                  <a:pt x="3050" y="18300"/>
                </a:cubicBezTo>
                <a:cubicBezTo>
                  <a:pt x="3060" y="18245"/>
                  <a:pt x="3084" y="18189"/>
                  <a:pt x="3119" y="18141"/>
                </a:cubicBezTo>
                <a:cubicBezTo>
                  <a:pt x="3162" y="18082"/>
                  <a:pt x="3227" y="18038"/>
                  <a:pt x="3297" y="17998"/>
                </a:cubicBezTo>
                <a:cubicBezTo>
                  <a:pt x="3396" y="17939"/>
                  <a:pt x="3509" y="17886"/>
                  <a:pt x="3632" y="17886"/>
                </a:cubicBezTo>
                <a:cubicBezTo>
                  <a:pt x="3845" y="17886"/>
                  <a:pt x="3976" y="17921"/>
                  <a:pt x="4068" y="18030"/>
                </a:cubicBezTo>
                <a:cubicBezTo>
                  <a:pt x="4114" y="18083"/>
                  <a:pt x="4152" y="18154"/>
                  <a:pt x="4182" y="18253"/>
                </a:cubicBezTo>
                <a:cubicBezTo>
                  <a:pt x="4213" y="18352"/>
                  <a:pt x="4237" y="18479"/>
                  <a:pt x="4263" y="18635"/>
                </a:cubicBezTo>
                <a:cubicBezTo>
                  <a:pt x="4293" y="18818"/>
                  <a:pt x="4315" y="18958"/>
                  <a:pt x="4334" y="19050"/>
                </a:cubicBezTo>
                <a:cubicBezTo>
                  <a:pt x="4341" y="19079"/>
                  <a:pt x="4346" y="19077"/>
                  <a:pt x="4352" y="19097"/>
                </a:cubicBezTo>
                <a:cubicBezTo>
                  <a:pt x="4381" y="19199"/>
                  <a:pt x="4405" y="19210"/>
                  <a:pt x="4440" y="19066"/>
                </a:cubicBezTo>
                <a:cubicBezTo>
                  <a:pt x="4462" y="18978"/>
                  <a:pt x="4489" y="18842"/>
                  <a:pt x="4524" y="18667"/>
                </a:cubicBezTo>
                <a:cubicBezTo>
                  <a:pt x="4592" y="18315"/>
                  <a:pt x="4627" y="18147"/>
                  <a:pt x="4681" y="18237"/>
                </a:cubicBezTo>
                <a:cubicBezTo>
                  <a:pt x="4737" y="18328"/>
                  <a:pt x="4810" y="18680"/>
                  <a:pt x="4956" y="19384"/>
                </a:cubicBezTo>
                <a:cubicBezTo>
                  <a:pt x="5063" y="19896"/>
                  <a:pt x="5131" y="20272"/>
                  <a:pt x="5163" y="20532"/>
                </a:cubicBezTo>
                <a:cubicBezTo>
                  <a:pt x="5195" y="20792"/>
                  <a:pt x="5192" y="20938"/>
                  <a:pt x="5157" y="21010"/>
                </a:cubicBezTo>
                <a:cubicBezTo>
                  <a:pt x="5130" y="21065"/>
                  <a:pt x="4822" y="21132"/>
                  <a:pt x="4346" y="21186"/>
                </a:cubicBezTo>
                <a:cubicBezTo>
                  <a:pt x="3870" y="21239"/>
                  <a:pt x="3227" y="21286"/>
                  <a:pt x="2531" y="21313"/>
                </a:cubicBezTo>
                <a:lnTo>
                  <a:pt x="0" y="21393"/>
                </a:lnTo>
                <a:lnTo>
                  <a:pt x="2921" y="21488"/>
                </a:lnTo>
                <a:cubicBezTo>
                  <a:pt x="5038" y="21552"/>
                  <a:pt x="5679" y="21501"/>
                  <a:pt x="5765" y="21217"/>
                </a:cubicBezTo>
                <a:cubicBezTo>
                  <a:pt x="5777" y="21177"/>
                  <a:pt x="5778" y="21140"/>
                  <a:pt x="5771" y="21090"/>
                </a:cubicBezTo>
                <a:cubicBezTo>
                  <a:pt x="5714" y="20716"/>
                  <a:pt x="5751" y="20319"/>
                  <a:pt x="5928" y="19368"/>
                </a:cubicBezTo>
                <a:lnTo>
                  <a:pt x="6160" y="18125"/>
                </a:lnTo>
                <a:lnTo>
                  <a:pt x="6393" y="19368"/>
                </a:lnTo>
                <a:cubicBezTo>
                  <a:pt x="6570" y="20319"/>
                  <a:pt x="6606" y="20716"/>
                  <a:pt x="6550" y="21090"/>
                </a:cubicBezTo>
                <a:cubicBezTo>
                  <a:pt x="6535" y="21191"/>
                  <a:pt x="6537" y="21264"/>
                  <a:pt x="6567" y="21329"/>
                </a:cubicBezTo>
                <a:cubicBezTo>
                  <a:pt x="6596" y="21388"/>
                  <a:pt x="6654" y="21438"/>
                  <a:pt x="6737" y="21472"/>
                </a:cubicBezTo>
                <a:cubicBezTo>
                  <a:pt x="6758" y="21482"/>
                  <a:pt x="6788" y="21481"/>
                  <a:pt x="6814" y="21488"/>
                </a:cubicBezTo>
                <a:cubicBezTo>
                  <a:pt x="6868" y="21505"/>
                  <a:pt x="6943" y="21526"/>
                  <a:pt x="7018" y="21536"/>
                </a:cubicBezTo>
                <a:cubicBezTo>
                  <a:pt x="7217" y="21565"/>
                  <a:pt x="7466" y="21584"/>
                  <a:pt x="7846" y="21584"/>
                </a:cubicBezTo>
                <a:lnTo>
                  <a:pt x="9216" y="21584"/>
                </a:lnTo>
                <a:lnTo>
                  <a:pt x="9236" y="18731"/>
                </a:lnTo>
                <a:lnTo>
                  <a:pt x="9256" y="15878"/>
                </a:lnTo>
                <a:lnTo>
                  <a:pt x="9821" y="15670"/>
                </a:lnTo>
                <a:cubicBezTo>
                  <a:pt x="10207" y="15537"/>
                  <a:pt x="10447" y="15260"/>
                  <a:pt x="10569" y="14810"/>
                </a:cubicBezTo>
                <a:lnTo>
                  <a:pt x="10747" y="14156"/>
                </a:lnTo>
                <a:lnTo>
                  <a:pt x="10948" y="16340"/>
                </a:lnTo>
                <a:cubicBezTo>
                  <a:pt x="10993" y="16838"/>
                  <a:pt x="11041" y="17291"/>
                  <a:pt x="11091" y="17711"/>
                </a:cubicBezTo>
                <a:cubicBezTo>
                  <a:pt x="11191" y="18551"/>
                  <a:pt x="11297" y="19236"/>
                  <a:pt x="11421" y="19783"/>
                </a:cubicBezTo>
                <a:cubicBezTo>
                  <a:pt x="11607" y="20601"/>
                  <a:pt x="11828" y="21115"/>
                  <a:pt x="12097" y="21361"/>
                </a:cubicBezTo>
                <a:cubicBezTo>
                  <a:pt x="12107" y="21369"/>
                  <a:pt x="12117" y="21369"/>
                  <a:pt x="12126" y="21377"/>
                </a:cubicBezTo>
                <a:cubicBezTo>
                  <a:pt x="12299" y="21521"/>
                  <a:pt x="12490" y="21571"/>
                  <a:pt x="12708" y="21520"/>
                </a:cubicBezTo>
                <a:cubicBezTo>
                  <a:pt x="12863" y="21484"/>
                  <a:pt x="13009" y="21434"/>
                  <a:pt x="13118" y="21377"/>
                </a:cubicBezTo>
                <a:cubicBezTo>
                  <a:pt x="13226" y="21321"/>
                  <a:pt x="13298" y="21268"/>
                  <a:pt x="13307" y="21217"/>
                </a:cubicBezTo>
                <a:cubicBezTo>
                  <a:pt x="13325" y="21116"/>
                  <a:pt x="13349" y="19514"/>
                  <a:pt x="13361" y="17663"/>
                </a:cubicBezTo>
                <a:lnTo>
                  <a:pt x="13384" y="14300"/>
                </a:lnTo>
                <a:lnTo>
                  <a:pt x="13218" y="14937"/>
                </a:lnTo>
                <a:cubicBezTo>
                  <a:pt x="13115" y="15334"/>
                  <a:pt x="13011" y="15579"/>
                  <a:pt x="12909" y="15718"/>
                </a:cubicBezTo>
                <a:cubicBezTo>
                  <a:pt x="12773" y="15903"/>
                  <a:pt x="12642" y="15897"/>
                  <a:pt x="12524" y="15718"/>
                </a:cubicBezTo>
                <a:cubicBezTo>
                  <a:pt x="12276" y="15342"/>
                  <a:pt x="12087" y="14274"/>
                  <a:pt x="12037" y="12977"/>
                </a:cubicBezTo>
                <a:cubicBezTo>
                  <a:pt x="12021" y="12544"/>
                  <a:pt x="12019" y="12087"/>
                  <a:pt x="12037" y="11622"/>
                </a:cubicBezTo>
                <a:cubicBezTo>
                  <a:pt x="12046" y="11389"/>
                  <a:pt x="12058" y="11155"/>
                  <a:pt x="12077" y="10921"/>
                </a:cubicBezTo>
                <a:cubicBezTo>
                  <a:pt x="12115" y="10452"/>
                  <a:pt x="12174" y="9983"/>
                  <a:pt x="12255" y="9534"/>
                </a:cubicBezTo>
                <a:cubicBezTo>
                  <a:pt x="12464" y="8377"/>
                  <a:pt x="12517" y="8245"/>
                  <a:pt x="12751" y="8418"/>
                </a:cubicBezTo>
                <a:cubicBezTo>
                  <a:pt x="12823" y="8472"/>
                  <a:pt x="12909" y="8608"/>
                  <a:pt x="12989" y="8785"/>
                </a:cubicBezTo>
                <a:cubicBezTo>
                  <a:pt x="13069" y="8961"/>
                  <a:pt x="13143" y="9176"/>
                  <a:pt x="13192" y="9390"/>
                </a:cubicBezTo>
                <a:cubicBezTo>
                  <a:pt x="13291" y="9818"/>
                  <a:pt x="13375" y="10129"/>
                  <a:pt x="13379" y="10076"/>
                </a:cubicBezTo>
                <a:cubicBezTo>
                  <a:pt x="13382" y="10022"/>
                  <a:pt x="13376" y="8442"/>
                  <a:pt x="13364" y="6569"/>
                </a:cubicBezTo>
                <a:cubicBezTo>
                  <a:pt x="13343" y="3230"/>
                  <a:pt x="13339" y="3167"/>
                  <a:pt x="13164" y="2903"/>
                </a:cubicBezTo>
                <a:cubicBezTo>
                  <a:pt x="13066" y="2755"/>
                  <a:pt x="12775" y="2638"/>
                  <a:pt x="12519" y="2648"/>
                </a:cubicBezTo>
                <a:close/>
                <a:moveTo>
                  <a:pt x="14872" y="2807"/>
                </a:moveTo>
                <a:lnTo>
                  <a:pt x="14895" y="9709"/>
                </a:lnTo>
                <a:cubicBezTo>
                  <a:pt x="14908" y="13788"/>
                  <a:pt x="14916" y="15492"/>
                  <a:pt x="14958" y="16563"/>
                </a:cubicBezTo>
                <a:cubicBezTo>
                  <a:pt x="14967" y="16777"/>
                  <a:pt x="14978" y="16960"/>
                  <a:pt x="14990" y="17137"/>
                </a:cubicBezTo>
                <a:cubicBezTo>
                  <a:pt x="15013" y="17492"/>
                  <a:pt x="15040" y="17802"/>
                  <a:pt x="15079" y="18173"/>
                </a:cubicBezTo>
                <a:cubicBezTo>
                  <a:pt x="15136" y="18730"/>
                  <a:pt x="15202" y="19191"/>
                  <a:pt x="15282" y="19592"/>
                </a:cubicBezTo>
                <a:cubicBezTo>
                  <a:pt x="15322" y="19790"/>
                  <a:pt x="15366" y="19974"/>
                  <a:pt x="15414" y="20149"/>
                </a:cubicBezTo>
                <a:cubicBezTo>
                  <a:pt x="15463" y="20325"/>
                  <a:pt x="15515" y="20497"/>
                  <a:pt x="15575" y="20660"/>
                </a:cubicBezTo>
                <a:cubicBezTo>
                  <a:pt x="15644" y="20851"/>
                  <a:pt x="15706" y="21000"/>
                  <a:pt x="15767" y="21122"/>
                </a:cubicBezTo>
                <a:cubicBezTo>
                  <a:pt x="15784" y="21154"/>
                  <a:pt x="15799" y="21173"/>
                  <a:pt x="15815" y="21201"/>
                </a:cubicBezTo>
                <a:cubicBezTo>
                  <a:pt x="15914" y="21373"/>
                  <a:pt x="16017" y="21473"/>
                  <a:pt x="16151" y="21520"/>
                </a:cubicBezTo>
                <a:cubicBezTo>
                  <a:pt x="16159" y="21523"/>
                  <a:pt x="16165" y="21534"/>
                  <a:pt x="16174" y="21536"/>
                </a:cubicBezTo>
                <a:cubicBezTo>
                  <a:pt x="16259" y="21562"/>
                  <a:pt x="16358" y="21570"/>
                  <a:pt x="16478" y="21568"/>
                </a:cubicBezTo>
                <a:cubicBezTo>
                  <a:pt x="17073" y="21560"/>
                  <a:pt x="17402" y="21029"/>
                  <a:pt x="17681" y="19512"/>
                </a:cubicBezTo>
                <a:cubicBezTo>
                  <a:pt x="17721" y="19295"/>
                  <a:pt x="17761" y="19053"/>
                  <a:pt x="17799" y="18795"/>
                </a:cubicBezTo>
                <a:cubicBezTo>
                  <a:pt x="17957" y="17736"/>
                  <a:pt x="18050" y="17564"/>
                  <a:pt x="18060" y="18157"/>
                </a:cubicBezTo>
                <a:cubicBezTo>
                  <a:pt x="18066" y="18513"/>
                  <a:pt x="18042" y="19135"/>
                  <a:pt x="17985" y="20022"/>
                </a:cubicBezTo>
                <a:lnTo>
                  <a:pt x="17885" y="21584"/>
                </a:lnTo>
                <a:lnTo>
                  <a:pt x="19184" y="21584"/>
                </a:lnTo>
                <a:lnTo>
                  <a:pt x="19250" y="20373"/>
                </a:lnTo>
                <a:lnTo>
                  <a:pt x="19313" y="19177"/>
                </a:lnTo>
                <a:lnTo>
                  <a:pt x="19774" y="19177"/>
                </a:lnTo>
                <a:lnTo>
                  <a:pt x="20236" y="19177"/>
                </a:lnTo>
                <a:lnTo>
                  <a:pt x="20293" y="20373"/>
                </a:lnTo>
                <a:lnTo>
                  <a:pt x="20347" y="21584"/>
                </a:lnTo>
                <a:lnTo>
                  <a:pt x="20984" y="21584"/>
                </a:lnTo>
                <a:cubicBezTo>
                  <a:pt x="21107" y="21584"/>
                  <a:pt x="21209" y="21568"/>
                  <a:pt x="21291" y="21552"/>
                </a:cubicBezTo>
                <a:cubicBezTo>
                  <a:pt x="21402" y="21530"/>
                  <a:pt x="21468" y="21486"/>
                  <a:pt x="21517" y="21425"/>
                </a:cubicBezTo>
                <a:cubicBezTo>
                  <a:pt x="21534" y="21403"/>
                  <a:pt x="21549" y="21372"/>
                  <a:pt x="21560" y="21345"/>
                </a:cubicBezTo>
                <a:cubicBezTo>
                  <a:pt x="21568" y="21326"/>
                  <a:pt x="21578" y="21319"/>
                  <a:pt x="21583" y="21297"/>
                </a:cubicBezTo>
                <a:cubicBezTo>
                  <a:pt x="21586" y="21283"/>
                  <a:pt x="21590" y="21265"/>
                  <a:pt x="21592" y="21249"/>
                </a:cubicBezTo>
                <a:cubicBezTo>
                  <a:pt x="21598" y="21202"/>
                  <a:pt x="21600" y="21150"/>
                  <a:pt x="21597" y="21090"/>
                </a:cubicBezTo>
                <a:cubicBezTo>
                  <a:pt x="21585" y="20824"/>
                  <a:pt x="21321" y="16596"/>
                  <a:pt x="21010" y="11702"/>
                </a:cubicBezTo>
                <a:lnTo>
                  <a:pt x="20445" y="2807"/>
                </a:lnTo>
                <a:lnTo>
                  <a:pt x="19745" y="2807"/>
                </a:lnTo>
                <a:lnTo>
                  <a:pt x="19046" y="2807"/>
                </a:lnTo>
                <a:lnTo>
                  <a:pt x="18607" y="9884"/>
                </a:lnTo>
                <a:cubicBezTo>
                  <a:pt x="18487" y="11833"/>
                  <a:pt x="18368" y="13590"/>
                  <a:pt x="18278" y="14842"/>
                </a:cubicBezTo>
                <a:cubicBezTo>
                  <a:pt x="18210" y="15780"/>
                  <a:pt x="18158" y="16442"/>
                  <a:pt x="18129" y="16691"/>
                </a:cubicBezTo>
                <a:cubicBezTo>
                  <a:pt x="18119" y="16773"/>
                  <a:pt x="18110" y="16799"/>
                  <a:pt x="18106" y="16786"/>
                </a:cubicBezTo>
                <a:cubicBezTo>
                  <a:pt x="18097" y="16760"/>
                  <a:pt x="18092" y="16546"/>
                  <a:pt x="18086" y="16181"/>
                </a:cubicBezTo>
                <a:cubicBezTo>
                  <a:pt x="18085" y="16163"/>
                  <a:pt x="18086" y="16135"/>
                  <a:pt x="18086" y="16117"/>
                </a:cubicBezTo>
                <a:cubicBezTo>
                  <a:pt x="18068" y="15001"/>
                  <a:pt x="18061" y="12598"/>
                  <a:pt x="18071" y="9709"/>
                </a:cubicBezTo>
                <a:lnTo>
                  <a:pt x="18097" y="2807"/>
                </a:lnTo>
                <a:lnTo>
                  <a:pt x="17455" y="2807"/>
                </a:lnTo>
                <a:lnTo>
                  <a:pt x="16816" y="2807"/>
                </a:lnTo>
                <a:lnTo>
                  <a:pt x="16816" y="8817"/>
                </a:lnTo>
                <a:cubicBezTo>
                  <a:pt x="16816" y="12231"/>
                  <a:pt x="16810" y="13754"/>
                  <a:pt x="16779" y="14555"/>
                </a:cubicBezTo>
                <a:cubicBezTo>
                  <a:pt x="16772" y="14715"/>
                  <a:pt x="16764" y="14841"/>
                  <a:pt x="16756" y="14953"/>
                </a:cubicBezTo>
                <a:cubicBezTo>
                  <a:pt x="16738" y="15179"/>
                  <a:pt x="16716" y="15333"/>
                  <a:pt x="16687" y="15479"/>
                </a:cubicBezTo>
                <a:cubicBezTo>
                  <a:pt x="16617" y="15831"/>
                  <a:pt x="16490" y="16056"/>
                  <a:pt x="16406" y="15989"/>
                </a:cubicBezTo>
                <a:cubicBezTo>
                  <a:pt x="16339" y="15937"/>
                  <a:pt x="16285" y="15821"/>
                  <a:pt x="16242" y="15575"/>
                </a:cubicBezTo>
                <a:cubicBezTo>
                  <a:pt x="16221" y="15451"/>
                  <a:pt x="16204" y="15291"/>
                  <a:pt x="16188" y="15097"/>
                </a:cubicBezTo>
                <a:cubicBezTo>
                  <a:pt x="16172" y="14904"/>
                  <a:pt x="16157" y="14673"/>
                  <a:pt x="16145" y="14395"/>
                </a:cubicBezTo>
                <a:cubicBezTo>
                  <a:pt x="16133" y="14117"/>
                  <a:pt x="16124" y="13801"/>
                  <a:pt x="16116" y="13423"/>
                </a:cubicBezTo>
                <a:cubicBezTo>
                  <a:pt x="16108" y="13047"/>
                  <a:pt x="16101" y="12621"/>
                  <a:pt x="16096" y="12132"/>
                </a:cubicBezTo>
                <a:cubicBezTo>
                  <a:pt x="16087" y="11154"/>
                  <a:pt x="16082" y="9935"/>
                  <a:pt x="16082" y="8418"/>
                </a:cubicBezTo>
                <a:lnTo>
                  <a:pt x="16082" y="2807"/>
                </a:lnTo>
                <a:lnTo>
                  <a:pt x="15477" y="2807"/>
                </a:lnTo>
                <a:lnTo>
                  <a:pt x="14872" y="2807"/>
                </a:lnTo>
                <a:close/>
                <a:moveTo>
                  <a:pt x="2302" y="4035"/>
                </a:moveTo>
                <a:cubicBezTo>
                  <a:pt x="2283" y="4047"/>
                  <a:pt x="2265" y="4073"/>
                  <a:pt x="2247" y="4114"/>
                </a:cubicBezTo>
                <a:cubicBezTo>
                  <a:pt x="2215" y="4192"/>
                  <a:pt x="2176" y="4253"/>
                  <a:pt x="2139" y="4290"/>
                </a:cubicBezTo>
                <a:cubicBezTo>
                  <a:pt x="2101" y="4326"/>
                  <a:pt x="2066" y="4328"/>
                  <a:pt x="2041" y="4306"/>
                </a:cubicBezTo>
                <a:cubicBezTo>
                  <a:pt x="1992" y="4260"/>
                  <a:pt x="1972" y="4397"/>
                  <a:pt x="1995" y="4609"/>
                </a:cubicBezTo>
                <a:cubicBezTo>
                  <a:pt x="2019" y="4820"/>
                  <a:pt x="2006" y="5331"/>
                  <a:pt x="1967" y="5740"/>
                </a:cubicBezTo>
                <a:cubicBezTo>
                  <a:pt x="1951" y="5896"/>
                  <a:pt x="1940" y="6009"/>
                  <a:pt x="1935" y="6107"/>
                </a:cubicBezTo>
                <a:cubicBezTo>
                  <a:pt x="1932" y="6171"/>
                  <a:pt x="1930" y="6238"/>
                  <a:pt x="1932" y="6282"/>
                </a:cubicBezTo>
                <a:cubicBezTo>
                  <a:pt x="1935" y="6326"/>
                  <a:pt x="1943" y="6351"/>
                  <a:pt x="1952" y="6378"/>
                </a:cubicBezTo>
                <a:cubicBezTo>
                  <a:pt x="1967" y="6419"/>
                  <a:pt x="1988" y="6443"/>
                  <a:pt x="2021" y="6457"/>
                </a:cubicBezTo>
                <a:cubicBezTo>
                  <a:pt x="2058" y="6473"/>
                  <a:pt x="2108" y="6489"/>
                  <a:pt x="2173" y="6489"/>
                </a:cubicBezTo>
                <a:cubicBezTo>
                  <a:pt x="2327" y="6489"/>
                  <a:pt x="2432" y="6370"/>
                  <a:pt x="2408" y="6234"/>
                </a:cubicBezTo>
                <a:cubicBezTo>
                  <a:pt x="2396" y="6167"/>
                  <a:pt x="2398" y="6041"/>
                  <a:pt x="2408" y="5884"/>
                </a:cubicBezTo>
                <a:cubicBezTo>
                  <a:pt x="2418" y="5726"/>
                  <a:pt x="2437" y="5544"/>
                  <a:pt x="2465" y="5374"/>
                </a:cubicBezTo>
                <a:cubicBezTo>
                  <a:pt x="2510" y="5099"/>
                  <a:pt x="2534" y="4933"/>
                  <a:pt x="2534" y="4784"/>
                </a:cubicBezTo>
                <a:cubicBezTo>
                  <a:pt x="2534" y="4629"/>
                  <a:pt x="2510" y="4496"/>
                  <a:pt x="2465" y="4290"/>
                </a:cubicBezTo>
                <a:cubicBezTo>
                  <a:pt x="2446" y="4199"/>
                  <a:pt x="2424" y="4127"/>
                  <a:pt x="2399" y="4083"/>
                </a:cubicBezTo>
                <a:cubicBezTo>
                  <a:pt x="2393" y="4071"/>
                  <a:pt x="2386" y="4075"/>
                  <a:pt x="2379" y="4067"/>
                </a:cubicBezTo>
                <a:cubicBezTo>
                  <a:pt x="2354" y="4035"/>
                  <a:pt x="2327" y="4018"/>
                  <a:pt x="2302" y="4035"/>
                </a:cubicBezTo>
                <a:close/>
                <a:moveTo>
                  <a:pt x="1247" y="5884"/>
                </a:moveTo>
                <a:cubicBezTo>
                  <a:pt x="1212" y="5874"/>
                  <a:pt x="1174" y="5923"/>
                  <a:pt x="1141" y="6075"/>
                </a:cubicBezTo>
                <a:cubicBezTo>
                  <a:pt x="1091" y="6306"/>
                  <a:pt x="996" y="6387"/>
                  <a:pt x="932" y="6250"/>
                </a:cubicBezTo>
                <a:cubicBezTo>
                  <a:pt x="911" y="6206"/>
                  <a:pt x="894" y="6166"/>
                  <a:pt x="880" y="6155"/>
                </a:cubicBezTo>
                <a:cubicBezTo>
                  <a:pt x="866" y="6143"/>
                  <a:pt x="855" y="6165"/>
                  <a:pt x="849" y="6187"/>
                </a:cubicBezTo>
                <a:cubicBezTo>
                  <a:pt x="835" y="6230"/>
                  <a:pt x="835" y="6337"/>
                  <a:pt x="846" y="6521"/>
                </a:cubicBezTo>
                <a:cubicBezTo>
                  <a:pt x="863" y="6807"/>
                  <a:pt x="909" y="7031"/>
                  <a:pt x="949" y="7031"/>
                </a:cubicBezTo>
                <a:cubicBezTo>
                  <a:pt x="989" y="7031"/>
                  <a:pt x="1045" y="7166"/>
                  <a:pt x="1072" y="7318"/>
                </a:cubicBezTo>
                <a:cubicBezTo>
                  <a:pt x="1149" y="7746"/>
                  <a:pt x="1276" y="7634"/>
                  <a:pt x="1359" y="7079"/>
                </a:cubicBezTo>
                <a:cubicBezTo>
                  <a:pt x="1371" y="6999"/>
                  <a:pt x="1377" y="6922"/>
                  <a:pt x="1382" y="6840"/>
                </a:cubicBezTo>
                <a:cubicBezTo>
                  <a:pt x="1384" y="6811"/>
                  <a:pt x="1386" y="6789"/>
                  <a:pt x="1387" y="6760"/>
                </a:cubicBezTo>
                <a:cubicBezTo>
                  <a:pt x="1389" y="6716"/>
                  <a:pt x="1388" y="6660"/>
                  <a:pt x="1387" y="6617"/>
                </a:cubicBezTo>
                <a:cubicBezTo>
                  <a:pt x="1387" y="6500"/>
                  <a:pt x="1381" y="6382"/>
                  <a:pt x="1370" y="6282"/>
                </a:cubicBezTo>
                <a:cubicBezTo>
                  <a:pt x="1359" y="6176"/>
                  <a:pt x="1341" y="6097"/>
                  <a:pt x="1322" y="6027"/>
                </a:cubicBezTo>
                <a:cubicBezTo>
                  <a:pt x="1318" y="6016"/>
                  <a:pt x="1316" y="6006"/>
                  <a:pt x="1313" y="5995"/>
                </a:cubicBezTo>
                <a:cubicBezTo>
                  <a:pt x="1292" y="5933"/>
                  <a:pt x="1271" y="5890"/>
                  <a:pt x="1247" y="5884"/>
                </a:cubicBezTo>
                <a:close/>
                <a:moveTo>
                  <a:pt x="1565" y="6234"/>
                </a:moveTo>
                <a:cubicBezTo>
                  <a:pt x="1554" y="6244"/>
                  <a:pt x="1546" y="6275"/>
                  <a:pt x="1539" y="6330"/>
                </a:cubicBezTo>
                <a:cubicBezTo>
                  <a:pt x="1538" y="6345"/>
                  <a:pt x="1535" y="6375"/>
                  <a:pt x="1534" y="6394"/>
                </a:cubicBezTo>
                <a:cubicBezTo>
                  <a:pt x="1531" y="6431"/>
                  <a:pt x="1530" y="6484"/>
                  <a:pt x="1528" y="6537"/>
                </a:cubicBezTo>
                <a:cubicBezTo>
                  <a:pt x="1523" y="6678"/>
                  <a:pt x="1523" y="6854"/>
                  <a:pt x="1525" y="7111"/>
                </a:cubicBezTo>
                <a:cubicBezTo>
                  <a:pt x="1531" y="7681"/>
                  <a:pt x="1556" y="8340"/>
                  <a:pt x="1585" y="8593"/>
                </a:cubicBezTo>
                <a:cubicBezTo>
                  <a:pt x="1640" y="9069"/>
                  <a:pt x="1750" y="9166"/>
                  <a:pt x="1820" y="8896"/>
                </a:cubicBezTo>
                <a:cubicBezTo>
                  <a:pt x="1832" y="8851"/>
                  <a:pt x="1843" y="8786"/>
                  <a:pt x="1852" y="8721"/>
                </a:cubicBezTo>
                <a:cubicBezTo>
                  <a:pt x="1861" y="8656"/>
                  <a:pt x="1869" y="8582"/>
                  <a:pt x="1875" y="8498"/>
                </a:cubicBezTo>
                <a:cubicBezTo>
                  <a:pt x="1885" y="8345"/>
                  <a:pt x="1887" y="8162"/>
                  <a:pt x="1881" y="7972"/>
                </a:cubicBezTo>
                <a:cubicBezTo>
                  <a:pt x="1874" y="7782"/>
                  <a:pt x="1858" y="7596"/>
                  <a:pt x="1838" y="7462"/>
                </a:cubicBezTo>
                <a:cubicBezTo>
                  <a:pt x="1797" y="7193"/>
                  <a:pt x="1785" y="6862"/>
                  <a:pt x="1809" y="6728"/>
                </a:cubicBezTo>
                <a:cubicBezTo>
                  <a:pt x="1833" y="6595"/>
                  <a:pt x="1820" y="6489"/>
                  <a:pt x="1780" y="6489"/>
                </a:cubicBezTo>
                <a:cubicBezTo>
                  <a:pt x="1740" y="6489"/>
                  <a:pt x="1665" y="6396"/>
                  <a:pt x="1611" y="6282"/>
                </a:cubicBezTo>
                <a:cubicBezTo>
                  <a:pt x="1593" y="6243"/>
                  <a:pt x="1577" y="6224"/>
                  <a:pt x="1565" y="6234"/>
                </a:cubicBezTo>
                <a:close/>
                <a:moveTo>
                  <a:pt x="854" y="9056"/>
                </a:moveTo>
                <a:cubicBezTo>
                  <a:pt x="846" y="9053"/>
                  <a:pt x="838" y="9079"/>
                  <a:pt x="831" y="9103"/>
                </a:cubicBezTo>
                <a:cubicBezTo>
                  <a:pt x="820" y="9144"/>
                  <a:pt x="812" y="9229"/>
                  <a:pt x="806" y="9343"/>
                </a:cubicBezTo>
                <a:cubicBezTo>
                  <a:pt x="804" y="9364"/>
                  <a:pt x="804" y="9382"/>
                  <a:pt x="803" y="9406"/>
                </a:cubicBezTo>
                <a:cubicBezTo>
                  <a:pt x="798" y="9535"/>
                  <a:pt x="796" y="9689"/>
                  <a:pt x="800" y="9884"/>
                </a:cubicBezTo>
                <a:cubicBezTo>
                  <a:pt x="811" y="10460"/>
                  <a:pt x="816" y="10755"/>
                  <a:pt x="831" y="10841"/>
                </a:cubicBezTo>
                <a:cubicBezTo>
                  <a:pt x="847" y="10927"/>
                  <a:pt x="872" y="10803"/>
                  <a:pt x="923" y="10570"/>
                </a:cubicBezTo>
                <a:cubicBezTo>
                  <a:pt x="940" y="10490"/>
                  <a:pt x="957" y="10445"/>
                  <a:pt x="972" y="10410"/>
                </a:cubicBezTo>
                <a:cubicBezTo>
                  <a:pt x="1001" y="10342"/>
                  <a:pt x="1026" y="10354"/>
                  <a:pt x="1055" y="10474"/>
                </a:cubicBezTo>
                <a:cubicBezTo>
                  <a:pt x="1070" y="10535"/>
                  <a:pt x="1084" y="10617"/>
                  <a:pt x="1101" y="10729"/>
                </a:cubicBezTo>
                <a:cubicBezTo>
                  <a:pt x="1120" y="10859"/>
                  <a:pt x="1135" y="10951"/>
                  <a:pt x="1150" y="11016"/>
                </a:cubicBezTo>
                <a:cubicBezTo>
                  <a:pt x="1178" y="11146"/>
                  <a:pt x="1201" y="11159"/>
                  <a:pt x="1233" y="11032"/>
                </a:cubicBezTo>
                <a:cubicBezTo>
                  <a:pt x="1249" y="10968"/>
                  <a:pt x="1267" y="10874"/>
                  <a:pt x="1290" y="10745"/>
                </a:cubicBezTo>
                <a:cubicBezTo>
                  <a:pt x="1337" y="10487"/>
                  <a:pt x="1360" y="10319"/>
                  <a:pt x="1359" y="10155"/>
                </a:cubicBezTo>
                <a:cubicBezTo>
                  <a:pt x="1358" y="9993"/>
                  <a:pt x="1334" y="9826"/>
                  <a:pt x="1284" y="9550"/>
                </a:cubicBezTo>
                <a:cubicBezTo>
                  <a:pt x="1196" y="9061"/>
                  <a:pt x="1153" y="9034"/>
                  <a:pt x="1075" y="9390"/>
                </a:cubicBezTo>
                <a:cubicBezTo>
                  <a:pt x="1042" y="9541"/>
                  <a:pt x="1015" y="9618"/>
                  <a:pt x="992" y="9629"/>
                </a:cubicBezTo>
                <a:cubicBezTo>
                  <a:pt x="980" y="9634"/>
                  <a:pt x="970" y="9628"/>
                  <a:pt x="960" y="9598"/>
                </a:cubicBezTo>
                <a:cubicBezTo>
                  <a:pt x="951" y="9567"/>
                  <a:pt x="942" y="9520"/>
                  <a:pt x="935" y="9454"/>
                </a:cubicBezTo>
                <a:cubicBezTo>
                  <a:pt x="917" y="9301"/>
                  <a:pt x="902" y="9196"/>
                  <a:pt x="886" y="9135"/>
                </a:cubicBezTo>
                <a:cubicBezTo>
                  <a:pt x="875" y="9096"/>
                  <a:pt x="863" y="9059"/>
                  <a:pt x="854" y="9056"/>
                </a:cubicBezTo>
                <a:close/>
                <a:moveTo>
                  <a:pt x="19788" y="9884"/>
                </a:moveTo>
                <a:cubicBezTo>
                  <a:pt x="19832" y="9900"/>
                  <a:pt x="19863" y="10548"/>
                  <a:pt x="19935" y="12546"/>
                </a:cubicBezTo>
                <a:cubicBezTo>
                  <a:pt x="19971" y="13552"/>
                  <a:pt x="19987" y="14508"/>
                  <a:pt x="19969" y="14666"/>
                </a:cubicBezTo>
                <a:cubicBezTo>
                  <a:pt x="19933" y="14989"/>
                  <a:pt x="19585" y="15049"/>
                  <a:pt x="19530" y="14746"/>
                </a:cubicBezTo>
                <a:cubicBezTo>
                  <a:pt x="19481" y="14470"/>
                  <a:pt x="19658" y="10497"/>
                  <a:pt x="19740" y="10044"/>
                </a:cubicBezTo>
                <a:cubicBezTo>
                  <a:pt x="19760" y="9934"/>
                  <a:pt x="19774" y="9879"/>
                  <a:pt x="19788" y="988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profinet_logo.png" descr="profinet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491" y="6632224"/>
            <a:ext cx="4852779" cy="1213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mqtt_logo.png" descr="mqtt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6221" y="8504642"/>
            <a:ext cx="3461366" cy="881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mron_logo.png" descr="omron_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6275" y="10045817"/>
            <a:ext cx="2990070" cy="70780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inea"/>
          <p:cNvSpPr/>
          <p:nvPr/>
        </p:nvSpPr>
        <p:spPr>
          <a:xfrm>
            <a:off x="4486623" y="2307343"/>
            <a:ext cx="600684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Linea"/>
          <p:cNvSpPr/>
          <p:nvPr/>
        </p:nvSpPr>
        <p:spPr>
          <a:xfrm>
            <a:off x="13629388" y="2307343"/>
            <a:ext cx="600684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4" name="PROTOCOLLI DI COMUNICAZIONE"/>
          <p:cNvSpPr txBox="1"/>
          <p:nvPr/>
        </p:nvSpPr>
        <p:spPr>
          <a:xfrm>
            <a:off x="4473562" y="1808410"/>
            <a:ext cx="504840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PROTOCOLLI DI COMUNICAZIONE</a:t>
            </a:r>
          </a:p>
        </p:txBody>
      </p:sp>
      <p:sp>
        <p:nvSpPr>
          <p:cNvPr id="195" name="BIG DATA"/>
          <p:cNvSpPr txBox="1"/>
          <p:nvPr/>
        </p:nvSpPr>
        <p:spPr>
          <a:xfrm>
            <a:off x="13629389" y="1808410"/>
            <a:ext cx="153131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BIG DATA </a:t>
            </a:r>
          </a:p>
        </p:txBody>
      </p:sp>
      <p:pic>
        <p:nvPicPr>
          <p:cNvPr id="196" name="timescale_logo.png" descr="timescale_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715272" y="3874641"/>
            <a:ext cx="3625380" cy="952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ostgre_logo.png" descr="postgre_logo.png"/>
          <p:cNvPicPr>
            <a:picLocks noChangeAspect="1"/>
          </p:cNvPicPr>
          <p:nvPr/>
        </p:nvPicPr>
        <p:blipFill>
          <a:blip r:embed="rId9">
            <a:extLst/>
          </a:blip>
          <a:srcRect l="2531" t="3500" r="2591" b="1894"/>
          <a:stretch>
            <a:fillRect/>
          </a:stretch>
        </p:blipFill>
        <p:spPr>
          <a:xfrm>
            <a:off x="20032968" y="6578186"/>
            <a:ext cx="2989988" cy="2981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507" fill="norm" stroke="1" extrusionOk="0">
                <a:moveTo>
                  <a:pt x="14372" y="7"/>
                </a:moveTo>
                <a:cubicBezTo>
                  <a:pt x="13950" y="-13"/>
                  <a:pt x="13518" y="14"/>
                  <a:pt x="13079" y="87"/>
                </a:cubicBezTo>
                <a:cubicBezTo>
                  <a:pt x="12571" y="171"/>
                  <a:pt x="11655" y="231"/>
                  <a:pt x="11043" y="219"/>
                </a:cubicBezTo>
                <a:cubicBezTo>
                  <a:pt x="10333" y="205"/>
                  <a:pt x="9670" y="281"/>
                  <a:pt x="9218" y="433"/>
                </a:cubicBezTo>
                <a:cubicBezTo>
                  <a:pt x="8655" y="623"/>
                  <a:pt x="8390" y="641"/>
                  <a:pt x="7917" y="522"/>
                </a:cubicBezTo>
                <a:cubicBezTo>
                  <a:pt x="6004" y="41"/>
                  <a:pt x="4383" y="205"/>
                  <a:pt x="3386" y="977"/>
                </a:cubicBezTo>
                <a:cubicBezTo>
                  <a:pt x="2472" y="1684"/>
                  <a:pt x="1991" y="2838"/>
                  <a:pt x="1991" y="4318"/>
                </a:cubicBezTo>
                <a:cubicBezTo>
                  <a:pt x="1991" y="5873"/>
                  <a:pt x="3140" y="10165"/>
                  <a:pt x="3915" y="11504"/>
                </a:cubicBezTo>
                <a:cubicBezTo>
                  <a:pt x="4614" y="12712"/>
                  <a:pt x="5566" y="13181"/>
                  <a:pt x="6404" y="12727"/>
                </a:cubicBezTo>
                <a:cubicBezTo>
                  <a:pt x="6609" y="12616"/>
                  <a:pt x="6795" y="12641"/>
                  <a:pt x="7142" y="12830"/>
                </a:cubicBezTo>
                <a:cubicBezTo>
                  <a:pt x="7461" y="13003"/>
                  <a:pt x="7938" y="13080"/>
                  <a:pt x="8672" y="13084"/>
                </a:cubicBezTo>
                <a:lnTo>
                  <a:pt x="9739" y="13090"/>
                </a:lnTo>
                <a:lnTo>
                  <a:pt x="9832" y="14313"/>
                </a:lnTo>
                <a:cubicBezTo>
                  <a:pt x="9963" y="16008"/>
                  <a:pt x="10330" y="16829"/>
                  <a:pt x="11122" y="17193"/>
                </a:cubicBezTo>
                <a:cubicBezTo>
                  <a:pt x="11455" y="17346"/>
                  <a:pt x="11761" y="17472"/>
                  <a:pt x="11803" y="17473"/>
                </a:cubicBezTo>
                <a:cubicBezTo>
                  <a:pt x="12123" y="17486"/>
                  <a:pt x="13616" y="16987"/>
                  <a:pt x="13930" y="16760"/>
                </a:cubicBezTo>
                <a:cubicBezTo>
                  <a:pt x="14478" y="16365"/>
                  <a:pt x="14954" y="15156"/>
                  <a:pt x="15036" y="13952"/>
                </a:cubicBezTo>
                <a:cubicBezTo>
                  <a:pt x="15125" y="12662"/>
                  <a:pt x="15239" y="12443"/>
                  <a:pt x="15828" y="12443"/>
                </a:cubicBezTo>
                <a:cubicBezTo>
                  <a:pt x="17180" y="12443"/>
                  <a:pt x="18623" y="11568"/>
                  <a:pt x="18623" y="10748"/>
                </a:cubicBezTo>
                <a:cubicBezTo>
                  <a:pt x="18623" y="10119"/>
                  <a:pt x="18325" y="9941"/>
                  <a:pt x="17424" y="10035"/>
                </a:cubicBezTo>
                <a:cubicBezTo>
                  <a:pt x="17002" y="10080"/>
                  <a:pt x="16627" y="10088"/>
                  <a:pt x="16592" y="10053"/>
                </a:cubicBezTo>
                <a:cubicBezTo>
                  <a:pt x="16557" y="10017"/>
                  <a:pt x="16742" y="9581"/>
                  <a:pt x="17002" y="9085"/>
                </a:cubicBezTo>
                <a:cubicBezTo>
                  <a:pt x="17669" y="7815"/>
                  <a:pt x="18445" y="5360"/>
                  <a:pt x="18558" y="4169"/>
                </a:cubicBezTo>
                <a:cubicBezTo>
                  <a:pt x="18691" y="2765"/>
                  <a:pt x="18488" y="2114"/>
                  <a:pt x="17687" y="1367"/>
                </a:cubicBezTo>
                <a:cubicBezTo>
                  <a:pt x="16794" y="534"/>
                  <a:pt x="15636" y="66"/>
                  <a:pt x="14372" y="7"/>
                </a:cubicBezTo>
                <a:close/>
                <a:moveTo>
                  <a:pt x="0" y="17442"/>
                </a:moveTo>
                <a:lnTo>
                  <a:pt x="0" y="18971"/>
                </a:lnTo>
                <a:cubicBezTo>
                  <a:pt x="0" y="19829"/>
                  <a:pt x="58" y="20499"/>
                  <a:pt x="133" y="20499"/>
                </a:cubicBezTo>
                <a:cubicBezTo>
                  <a:pt x="206" y="20499"/>
                  <a:pt x="287" y="20258"/>
                  <a:pt x="311" y="19964"/>
                </a:cubicBezTo>
                <a:cubicBezTo>
                  <a:pt x="351" y="19482"/>
                  <a:pt x="403" y="19420"/>
                  <a:pt x="849" y="19328"/>
                </a:cubicBezTo>
                <a:cubicBezTo>
                  <a:pt x="1373" y="19221"/>
                  <a:pt x="1847" y="18757"/>
                  <a:pt x="1847" y="18352"/>
                </a:cubicBezTo>
                <a:cubicBezTo>
                  <a:pt x="1847" y="17857"/>
                  <a:pt x="1489" y="17587"/>
                  <a:pt x="735" y="17513"/>
                </a:cubicBezTo>
                <a:lnTo>
                  <a:pt x="0" y="17442"/>
                </a:lnTo>
                <a:close/>
                <a:moveTo>
                  <a:pt x="15246" y="17479"/>
                </a:moveTo>
                <a:cubicBezTo>
                  <a:pt x="14959" y="17490"/>
                  <a:pt x="14633" y="17573"/>
                  <a:pt x="14476" y="17717"/>
                </a:cubicBezTo>
                <a:cubicBezTo>
                  <a:pt x="14333" y="17848"/>
                  <a:pt x="14216" y="18099"/>
                  <a:pt x="14216" y="18275"/>
                </a:cubicBezTo>
                <a:cubicBezTo>
                  <a:pt x="14216" y="18630"/>
                  <a:pt x="14421" y="18843"/>
                  <a:pt x="15104" y="19188"/>
                </a:cubicBezTo>
                <a:cubicBezTo>
                  <a:pt x="15986" y="19634"/>
                  <a:pt x="15615" y="20500"/>
                  <a:pt x="14635" y="20282"/>
                </a:cubicBezTo>
                <a:cubicBezTo>
                  <a:pt x="14188" y="20182"/>
                  <a:pt x="14033" y="20425"/>
                  <a:pt x="14465" y="20548"/>
                </a:cubicBezTo>
                <a:cubicBezTo>
                  <a:pt x="14808" y="20646"/>
                  <a:pt x="15499" y="20530"/>
                  <a:pt x="15729" y="20336"/>
                </a:cubicBezTo>
                <a:cubicBezTo>
                  <a:pt x="16146" y="19986"/>
                  <a:pt x="15820" y="18916"/>
                  <a:pt x="15297" y="18916"/>
                </a:cubicBezTo>
                <a:cubicBezTo>
                  <a:pt x="15199" y="18916"/>
                  <a:pt x="14969" y="18757"/>
                  <a:pt x="14788" y="18561"/>
                </a:cubicBezTo>
                <a:cubicBezTo>
                  <a:pt x="14505" y="18257"/>
                  <a:pt x="14486" y="18173"/>
                  <a:pt x="14649" y="17974"/>
                </a:cubicBezTo>
                <a:cubicBezTo>
                  <a:pt x="14776" y="17820"/>
                  <a:pt x="14996" y="17760"/>
                  <a:pt x="15308" y="17797"/>
                </a:cubicBezTo>
                <a:cubicBezTo>
                  <a:pt x="15627" y="17834"/>
                  <a:pt x="15780" y="17792"/>
                  <a:pt x="15780" y="17665"/>
                </a:cubicBezTo>
                <a:cubicBezTo>
                  <a:pt x="15780" y="17528"/>
                  <a:pt x="15532" y="17468"/>
                  <a:pt x="15246" y="17479"/>
                </a:cubicBezTo>
                <a:close/>
                <a:moveTo>
                  <a:pt x="17797" y="17479"/>
                </a:moveTo>
                <a:cubicBezTo>
                  <a:pt x="16754" y="17479"/>
                  <a:pt x="16116" y="18559"/>
                  <a:pt x="16487" y="19698"/>
                </a:cubicBezTo>
                <a:cubicBezTo>
                  <a:pt x="16686" y="20306"/>
                  <a:pt x="16740" y="20344"/>
                  <a:pt x="17839" y="20663"/>
                </a:cubicBezTo>
                <a:cubicBezTo>
                  <a:pt x="18309" y="20799"/>
                  <a:pt x="18774" y="20915"/>
                  <a:pt x="18872" y="20920"/>
                </a:cubicBezTo>
                <a:cubicBezTo>
                  <a:pt x="19168" y="20937"/>
                  <a:pt x="19070" y="20682"/>
                  <a:pt x="18747" y="20597"/>
                </a:cubicBezTo>
                <a:lnTo>
                  <a:pt x="18445" y="20517"/>
                </a:lnTo>
                <a:lnTo>
                  <a:pt x="18747" y="20130"/>
                </a:lnTo>
                <a:cubicBezTo>
                  <a:pt x="18970" y="19843"/>
                  <a:pt x="19047" y="19537"/>
                  <a:pt x="19047" y="18962"/>
                </a:cubicBezTo>
                <a:cubicBezTo>
                  <a:pt x="19047" y="17962"/>
                  <a:pt x="18640" y="17479"/>
                  <a:pt x="17797" y="17479"/>
                </a:cubicBezTo>
                <a:close/>
                <a:moveTo>
                  <a:pt x="19896" y="17502"/>
                </a:moveTo>
                <a:cubicBezTo>
                  <a:pt x="19824" y="17543"/>
                  <a:pt x="19760" y="18049"/>
                  <a:pt x="19760" y="18988"/>
                </a:cubicBezTo>
                <a:lnTo>
                  <a:pt x="19760" y="20499"/>
                </a:lnTo>
                <a:lnTo>
                  <a:pt x="20541" y="20499"/>
                </a:lnTo>
                <a:cubicBezTo>
                  <a:pt x="21458" y="20499"/>
                  <a:pt x="21600" y="20249"/>
                  <a:pt x="20719" y="20184"/>
                </a:cubicBezTo>
                <a:lnTo>
                  <a:pt x="20114" y="20139"/>
                </a:lnTo>
                <a:lnTo>
                  <a:pt x="20074" y="18807"/>
                </a:lnTo>
                <a:cubicBezTo>
                  <a:pt x="20046" y="17885"/>
                  <a:pt x="19967" y="17461"/>
                  <a:pt x="19896" y="17502"/>
                </a:cubicBezTo>
                <a:close/>
                <a:moveTo>
                  <a:pt x="6834" y="17785"/>
                </a:moveTo>
                <a:cubicBezTo>
                  <a:pt x="6765" y="17802"/>
                  <a:pt x="6680" y="17924"/>
                  <a:pt x="6573" y="18155"/>
                </a:cubicBezTo>
                <a:cubicBezTo>
                  <a:pt x="6455" y="18413"/>
                  <a:pt x="6445" y="18591"/>
                  <a:pt x="6540" y="18687"/>
                </a:cubicBezTo>
                <a:cubicBezTo>
                  <a:pt x="6618" y="18766"/>
                  <a:pt x="6681" y="19171"/>
                  <a:pt x="6681" y="19586"/>
                </a:cubicBezTo>
                <a:cubicBezTo>
                  <a:pt x="6681" y="20154"/>
                  <a:pt x="6743" y="20378"/>
                  <a:pt x="6930" y="20488"/>
                </a:cubicBezTo>
                <a:cubicBezTo>
                  <a:pt x="7402" y="20767"/>
                  <a:pt x="7683" y="20561"/>
                  <a:pt x="7249" y="20253"/>
                </a:cubicBezTo>
                <a:cubicBezTo>
                  <a:pt x="6840" y="19963"/>
                  <a:pt x="6840" y="18778"/>
                  <a:pt x="7249" y="18670"/>
                </a:cubicBezTo>
                <a:cubicBezTo>
                  <a:pt x="7588" y="18580"/>
                  <a:pt x="7632" y="18341"/>
                  <a:pt x="7309" y="18341"/>
                </a:cubicBezTo>
                <a:cubicBezTo>
                  <a:pt x="7184" y="18341"/>
                  <a:pt x="7047" y="18213"/>
                  <a:pt x="7006" y="18054"/>
                </a:cubicBezTo>
                <a:cubicBezTo>
                  <a:pt x="6956" y="17860"/>
                  <a:pt x="6903" y="17769"/>
                  <a:pt x="6834" y="17785"/>
                </a:cubicBezTo>
                <a:close/>
                <a:moveTo>
                  <a:pt x="10720" y="18332"/>
                </a:moveTo>
                <a:cubicBezTo>
                  <a:pt x="10588" y="18313"/>
                  <a:pt x="10519" y="18684"/>
                  <a:pt x="10519" y="19420"/>
                </a:cubicBezTo>
                <a:cubicBezTo>
                  <a:pt x="10519" y="20283"/>
                  <a:pt x="10561" y="20499"/>
                  <a:pt x="10731" y="20499"/>
                </a:cubicBezTo>
                <a:cubicBezTo>
                  <a:pt x="10892" y="20499"/>
                  <a:pt x="10946" y="20324"/>
                  <a:pt x="10946" y="19789"/>
                </a:cubicBezTo>
                <a:cubicBezTo>
                  <a:pt x="10946" y="19194"/>
                  <a:pt x="11006" y="19034"/>
                  <a:pt x="11323" y="18782"/>
                </a:cubicBezTo>
                <a:cubicBezTo>
                  <a:pt x="11738" y="18451"/>
                  <a:pt x="11661" y="18179"/>
                  <a:pt x="11229" y="18452"/>
                </a:cubicBezTo>
                <a:cubicBezTo>
                  <a:pt x="11058" y="18561"/>
                  <a:pt x="10927" y="18570"/>
                  <a:pt x="10873" y="18481"/>
                </a:cubicBezTo>
                <a:cubicBezTo>
                  <a:pt x="10816" y="18387"/>
                  <a:pt x="10764" y="18338"/>
                  <a:pt x="10720" y="18332"/>
                </a:cubicBezTo>
                <a:close/>
                <a:moveTo>
                  <a:pt x="5535" y="18341"/>
                </a:moveTo>
                <a:cubicBezTo>
                  <a:pt x="4622" y="18341"/>
                  <a:pt x="4417" y="19049"/>
                  <a:pt x="5196" y="19515"/>
                </a:cubicBezTo>
                <a:cubicBezTo>
                  <a:pt x="5831" y="19893"/>
                  <a:pt x="5808" y="20284"/>
                  <a:pt x="5151" y="20282"/>
                </a:cubicBezTo>
                <a:cubicBezTo>
                  <a:pt x="4687" y="20280"/>
                  <a:pt x="4543" y="20415"/>
                  <a:pt x="4868" y="20548"/>
                </a:cubicBezTo>
                <a:cubicBezTo>
                  <a:pt x="5139" y="20659"/>
                  <a:pt x="5213" y="20654"/>
                  <a:pt x="5606" y="20502"/>
                </a:cubicBezTo>
                <a:cubicBezTo>
                  <a:pt x="6170" y="20285"/>
                  <a:pt x="6101" y="19704"/>
                  <a:pt x="5468" y="19326"/>
                </a:cubicBezTo>
                <a:cubicBezTo>
                  <a:pt x="4897" y="18985"/>
                  <a:pt x="4888" y="18723"/>
                  <a:pt x="5448" y="18656"/>
                </a:cubicBezTo>
                <a:cubicBezTo>
                  <a:pt x="5893" y="18602"/>
                  <a:pt x="5966" y="18341"/>
                  <a:pt x="5535" y="18341"/>
                </a:cubicBezTo>
                <a:close/>
                <a:moveTo>
                  <a:pt x="8882" y="18349"/>
                </a:moveTo>
                <a:cubicBezTo>
                  <a:pt x="8684" y="18363"/>
                  <a:pt x="8457" y="18436"/>
                  <a:pt x="8276" y="18564"/>
                </a:cubicBezTo>
                <a:cubicBezTo>
                  <a:pt x="8032" y="18737"/>
                  <a:pt x="7959" y="18930"/>
                  <a:pt x="7959" y="19417"/>
                </a:cubicBezTo>
                <a:cubicBezTo>
                  <a:pt x="7959" y="20221"/>
                  <a:pt x="8249" y="20534"/>
                  <a:pt x="8938" y="20474"/>
                </a:cubicBezTo>
                <a:cubicBezTo>
                  <a:pt x="9316" y="20441"/>
                  <a:pt x="9460" y="20488"/>
                  <a:pt x="9493" y="20657"/>
                </a:cubicBezTo>
                <a:cubicBezTo>
                  <a:pt x="9560" y="21012"/>
                  <a:pt x="9153" y="21257"/>
                  <a:pt x="8602" y="21192"/>
                </a:cubicBezTo>
                <a:cubicBezTo>
                  <a:pt x="8123" y="21136"/>
                  <a:pt x="7994" y="21204"/>
                  <a:pt x="8197" y="21410"/>
                </a:cubicBezTo>
                <a:cubicBezTo>
                  <a:pt x="8372" y="21587"/>
                  <a:pt x="9174" y="21510"/>
                  <a:pt x="9493" y="21284"/>
                </a:cubicBezTo>
                <a:cubicBezTo>
                  <a:pt x="9782" y="21079"/>
                  <a:pt x="9809" y="20943"/>
                  <a:pt x="9809" y="19683"/>
                </a:cubicBezTo>
                <a:cubicBezTo>
                  <a:pt x="9809" y="18515"/>
                  <a:pt x="9779" y="18332"/>
                  <a:pt x="9608" y="18475"/>
                </a:cubicBezTo>
                <a:cubicBezTo>
                  <a:pt x="9471" y="18590"/>
                  <a:pt x="9377" y="18596"/>
                  <a:pt x="9314" y="18492"/>
                </a:cubicBezTo>
                <a:cubicBezTo>
                  <a:pt x="9247" y="18382"/>
                  <a:pt x="9079" y="18335"/>
                  <a:pt x="8882" y="18349"/>
                </a:cubicBezTo>
                <a:close/>
                <a:moveTo>
                  <a:pt x="12952" y="18349"/>
                </a:moveTo>
                <a:cubicBezTo>
                  <a:pt x="12735" y="18329"/>
                  <a:pt x="12499" y="18392"/>
                  <a:pt x="12273" y="18553"/>
                </a:cubicBezTo>
                <a:cubicBezTo>
                  <a:pt x="11693" y="18964"/>
                  <a:pt x="11758" y="20143"/>
                  <a:pt x="12378" y="20462"/>
                </a:cubicBezTo>
                <a:cubicBezTo>
                  <a:pt x="12774" y="20666"/>
                  <a:pt x="13030" y="20674"/>
                  <a:pt x="13433" y="20499"/>
                </a:cubicBezTo>
                <a:cubicBezTo>
                  <a:pt x="13746" y="20363"/>
                  <a:pt x="13625" y="20312"/>
                  <a:pt x="13071" y="20348"/>
                </a:cubicBezTo>
                <a:cubicBezTo>
                  <a:pt x="12674" y="20373"/>
                  <a:pt x="12139" y="19893"/>
                  <a:pt x="12290" y="19646"/>
                </a:cubicBezTo>
                <a:cubicBezTo>
                  <a:pt x="12341" y="19562"/>
                  <a:pt x="12707" y="19492"/>
                  <a:pt x="13102" y="19492"/>
                </a:cubicBezTo>
                <a:cubicBezTo>
                  <a:pt x="13813" y="19492"/>
                  <a:pt x="13820" y="19489"/>
                  <a:pt x="13727" y="19097"/>
                </a:cubicBezTo>
                <a:cubicBezTo>
                  <a:pt x="13620" y="18649"/>
                  <a:pt x="13313" y="18382"/>
                  <a:pt x="12952" y="18349"/>
                </a:cubicBezTo>
                <a:close/>
                <a:moveTo>
                  <a:pt x="3151" y="18364"/>
                </a:moveTo>
                <a:cubicBezTo>
                  <a:pt x="2616" y="18369"/>
                  <a:pt x="2133" y="18785"/>
                  <a:pt x="2133" y="19369"/>
                </a:cubicBezTo>
                <a:cubicBezTo>
                  <a:pt x="2133" y="19926"/>
                  <a:pt x="2357" y="20339"/>
                  <a:pt x="2746" y="20502"/>
                </a:cubicBezTo>
                <a:cubicBezTo>
                  <a:pt x="3092" y="20646"/>
                  <a:pt x="3668" y="20560"/>
                  <a:pt x="3951" y="20322"/>
                </a:cubicBezTo>
                <a:cubicBezTo>
                  <a:pt x="4071" y="20222"/>
                  <a:pt x="4120" y="19906"/>
                  <a:pt x="4093" y="19437"/>
                </a:cubicBezTo>
                <a:cubicBezTo>
                  <a:pt x="4058" y="18829"/>
                  <a:pt x="3991" y="18677"/>
                  <a:pt x="3686" y="18504"/>
                </a:cubicBezTo>
                <a:cubicBezTo>
                  <a:pt x="3512" y="18406"/>
                  <a:pt x="3329" y="18362"/>
                  <a:pt x="3151" y="183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mongoDB_logo.png" descr="mongoDB_logo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905944" y="5267857"/>
            <a:ext cx="3238501" cy="872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nflux_logo.png" descr="influx_logo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630441" y="9324468"/>
            <a:ext cx="5795043" cy="2150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modbus_logo_med.png" descr="modbus_logo_med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26845" y="3823816"/>
            <a:ext cx="2990070" cy="952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onveyor-3.png" descr="conveyor-3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31890" y="1079673"/>
            <a:ext cx="1918840" cy="191884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2" name="cloud-computing.png" descr="cloud-computing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0572128" y="1079673"/>
            <a:ext cx="1918841" cy="191884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